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78105b9c3840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cac35df414717"/>
  </p:sldMasterIdLst>
  <p:sldIdLst>
    <p:sldId xmlns:r="http://schemas.openxmlformats.org/officeDocument/2006/relationships" id="256" r:id="R536ef3ef79c94727"/>
    <p:sldId xmlns:r="http://schemas.openxmlformats.org/officeDocument/2006/relationships" id="257" r:id="R545504fc0e5c4b67"/>
    <p:sldId xmlns:r="http://schemas.openxmlformats.org/officeDocument/2006/relationships" id="258" r:id="R1ed06c4018624db6"/>
    <p:sldId xmlns:r="http://schemas.openxmlformats.org/officeDocument/2006/relationships" id="259" r:id="R88de24dbf71c4e8d"/>
    <p:sldId xmlns:r="http://schemas.openxmlformats.org/officeDocument/2006/relationships" id="260" r:id="R5368d29bdcc84a89"/>
    <p:sldId xmlns:r="http://schemas.openxmlformats.org/officeDocument/2006/relationships" id="261" r:id="R74e5380dc7b445ba"/>
    <p:sldId xmlns:r="http://schemas.openxmlformats.org/officeDocument/2006/relationships" id="262" r:id="R8b4b4f25dcec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cac35df414717" /><Relationship Type="http://schemas.openxmlformats.org/officeDocument/2006/relationships/slide" Target="/ppt/slides/slide1.xml" Id="R536ef3ef79c94727" /><Relationship Type="http://schemas.openxmlformats.org/officeDocument/2006/relationships/slide" Target="/ppt/slides/slide2.xml" Id="R545504fc0e5c4b67" /><Relationship Type="http://schemas.openxmlformats.org/officeDocument/2006/relationships/slide" Target="/ppt/slides/slide3.xml" Id="R1ed06c4018624db6" /><Relationship Type="http://schemas.openxmlformats.org/officeDocument/2006/relationships/slide" Target="/ppt/slides/slide4.xml" Id="R88de24dbf71c4e8d" /><Relationship Type="http://schemas.openxmlformats.org/officeDocument/2006/relationships/slide" Target="/ppt/slides/slide5.xml" Id="R5368d29bdcc84a89" /><Relationship Type="http://schemas.openxmlformats.org/officeDocument/2006/relationships/slide" Target="/ppt/slides/slide6.xml" Id="R74e5380dc7b445ba" /><Relationship Type="http://schemas.openxmlformats.org/officeDocument/2006/relationships/slide" Target="/ppt/slides/slide7.xml" Id="R8b4b4f25dcec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2fe7f2735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5d6909cba47ba" /><Relationship Type="http://schemas.openxmlformats.org/officeDocument/2006/relationships/theme" Target="/ppt/slideMasters/theme/theme1.xml" Id="R948fba2b07e4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5d6909cba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bcd0e938f49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2c967533442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e1237f38c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df3c7e268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6e2345972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7957cd610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c2f505b88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