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88df8f71a8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3b084f3cf41fa"/>
  </p:sldMasterIdLst>
  <p:sldIdLst>
    <p:sldId xmlns:r="http://schemas.openxmlformats.org/officeDocument/2006/relationships" id="256" r:id="Redd109305e5f4368"/>
    <p:sldId xmlns:r="http://schemas.openxmlformats.org/officeDocument/2006/relationships" id="257" r:id="Rd20b938968364944"/>
    <p:sldId xmlns:r="http://schemas.openxmlformats.org/officeDocument/2006/relationships" id="258" r:id="R044869006e2c4b6e"/>
    <p:sldId xmlns:r="http://schemas.openxmlformats.org/officeDocument/2006/relationships" id="259" r:id="R137649a4a6ec4ec5"/>
    <p:sldId xmlns:r="http://schemas.openxmlformats.org/officeDocument/2006/relationships" id="260" r:id="Rdfb4ac707cfb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3b084f3cf41fa" /><Relationship Type="http://schemas.openxmlformats.org/officeDocument/2006/relationships/slide" Target="/ppt/slides/slide1.xml" Id="Redd109305e5f4368" /><Relationship Type="http://schemas.openxmlformats.org/officeDocument/2006/relationships/slide" Target="/ppt/slides/slide2.xml" Id="Rd20b938968364944" /><Relationship Type="http://schemas.openxmlformats.org/officeDocument/2006/relationships/slide" Target="/ppt/slides/slide3.xml" Id="R044869006e2c4b6e" /><Relationship Type="http://schemas.openxmlformats.org/officeDocument/2006/relationships/slide" Target="/ppt/slides/slide4.xml" Id="R137649a4a6ec4ec5" /><Relationship Type="http://schemas.openxmlformats.org/officeDocument/2006/relationships/slide" Target="/ppt/slides/slide5.xml" Id="Rdfb4ac707cfb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c59db59a1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aa12e56ce4a6c" /><Relationship Type="http://schemas.openxmlformats.org/officeDocument/2006/relationships/theme" Target="/ppt/slideMasters/theme/theme1.xml" Id="R9468d0ebf4cd42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aa12e56ce4a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4e3a611b1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ff6e273eb49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922079e0545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3668a436444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40dbad94347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