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49b3d3956e45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5bf1e4c34f4732"/>
  </p:sldMasterIdLst>
  <p:sldIdLst>
    <p:sldId xmlns:r="http://schemas.openxmlformats.org/officeDocument/2006/relationships" id="256" r:id="Ra8ef9716624f4608"/>
    <p:sldId xmlns:r="http://schemas.openxmlformats.org/officeDocument/2006/relationships" id="257" r:id="R8022da8a2ae24a79"/>
    <p:sldId xmlns:r="http://schemas.openxmlformats.org/officeDocument/2006/relationships" id="258" r:id="Rf76f96fa9d5e42bb"/>
    <p:sldId xmlns:r="http://schemas.openxmlformats.org/officeDocument/2006/relationships" id="259" r:id="R6ee10611a08b4b0a"/>
    <p:sldId xmlns:r="http://schemas.openxmlformats.org/officeDocument/2006/relationships" id="260" r:id="Rfbeb7fb7924e4904"/>
    <p:sldId xmlns:r="http://schemas.openxmlformats.org/officeDocument/2006/relationships" id="261" r:id="Rb00eedc6a1e646b3"/>
    <p:sldId xmlns:r="http://schemas.openxmlformats.org/officeDocument/2006/relationships" id="262" r:id="Ra71c32c1dd9646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bf1e4c34f4732" /><Relationship Type="http://schemas.openxmlformats.org/officeDocument/2006/relationships/slide" Target="/ppt/slides/slide1.xml" Id="Ra8ef9716624f4608" /><Relationship Type="http://schemas.openxmlformats.org/officeDocument/2006/relationships/slide" Target="/ppt/slides/slide2.xml" Id="R8022da8a2ae24a79" /><Relationship Type="http://schemas.openxmlformats.org/officeDocument/2006/relationships/slide" Target="/ppt/slides/slide3.xml" Id="Rf76f96fa9d5e42bb" /><Relationship Type="http://schemas.openxmlformats.org/officeDocument/2006/relationships/slide" Target="/ppt/slides/slide4.xml" Id="R6ee10611a08b4b0a" /><Relationship Type="http://schemas.openxmlformats.org/officeDocument/2006/relationships/slide" Target="/ppt/slides/slide5.xml" Id="Rfbeb7fb7924e4904" /><Relationship Type="http://schemas.openxmlformats.org/officeDocument/2006/relationships/slide" Target="/ppt/slides/slide6.xml" Id="Rb00eedc6a1e646b3" /><Relationship Type="http://schemas.openxmlformats.org/officeDocument/2006/relationships/slide" Target="/ppt/slides/slide7.xml" Id="Ra71c32c1dd9646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64a01deca4b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3c2f7ca834008" /><Relationship Type="http://schemas.openxmlformats.org/officeDocument/2006/relationships/theme" Target="/ppt/slideMasters/theme/theme1.xml" Id="R1c3399566be448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f3c2f7ca8340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98511337040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de4ed905a46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d4e83d49a4a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428fb855647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d200e0e7f49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5f767a2354c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84da5952f46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73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