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9bdc0e9ffa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67abe351e2441e"/>
  </p:sldMasterIdLst>
  <p:sldIdLst>
    <p:sldId xmlns:r="http://schemas.openxmlformats.org/officeDocument/2006/relationships" id="256" r:id="R8ea835a205ba4b6f"/>
    <p:sldId xmlns:r="http://schemas.openxmlformats.org/officeDocument/2006/relationships" id="257" r:id="R214aaf5152ac4fe4"/>
    <p:sldId xmlns:r="http://schemas.openxmlformats.org/officeDocument/2006/relationships" id="258" r:id="Rac8affed6c6345b9"/>
    <p:sldId xmlns:r="http://schemas.openxmlformats.org/officeDocument/2006/relationships" id="259" r:id="Rff7d7dda6e3f4ba9"/>
    <p:sldId xmlns:r="http://schemas.openxmlformats.org/officeDocument/2006/relationships" id="260" r:id="Refff9605fe1844b0"/>
    <p:sldId xmlns:r="http://schemas.openxmlformats.org/officeDocument/2006/relationships" id="261" r:id="R31e3a41a095e4ac8"/>
    <p:sldId xmlns:r="http://schemas.openxmlformats.org/officeDocument/2006/relationships" id="262" r:id="Rf14f61b1664644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7abe351e2441e" /><Relationship Type="http://schemas.openxmlformats.org/officeDocument/2006/relationships/slide" Target="/ppt/slides/slide1.xml" Id="R8ea835a205ba4b6f" /><Relationship Type="http://schemas.openxmlformats.org/officeDocument/2006/relationships/slide" Target="/ppt/slides/slide2.xml" Id="R214aaf5152ac4fe4" /><Relationship Type="http://schemas.openxmlformats.org/officeDocument/2006/relationships/slide" Target="/ppt/slides/slide3.xml" Id="Rac8affed6c6345b9" /><Relationship Type="http://schemas.openxmlformats.org/officeDocument/2006/relationships/slide" Target="/ppt/slides/slide4.xml" Id="Rff7d7dda6e3f4ba9" /><Relationship Type="http://schemas.openxmlformats.org/officeDocument/2006/relationships/slide" Target="/ppt/slides/slide5.xml" Id="Refff9605fe1844b0" /><Relationship Type="http://schemas.openxmlformats.org/officeDocument/2006/relationships/slide" Target="/ppt/slides/slide6.xml" Id="R31e3a41a095e4ac8" /><Relationship Type="http://schemas.openxmlformats.org/officeDocument/2006/relationships/slide" Target="/ppt/slides/slide7.xml" Id="Rf14f61b1664644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aefd5b7aa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ed4facd794d09" /><Relationship Type="http://schemas.openxmlformats.org/officeDocument/2006/relationships/theme" Target="/ppt/slideMasters/theme/theme1.xml" Id="R7396c71b9423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ed4facd79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ca32cc46e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f79ab07e6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84f8b813e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6ae6060f4a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6aa412da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57e8eb9d1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3018f5c244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