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744efd13c4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15872d3054322"/>
  </p:sldMasterIdLst>
  <p:sldIdLst>
    <p:sldId xmlns:r="http://schemas.openxmlformats.org/officeDocument/2006/relationships" id="256" r:id="Rc4813227d7c34dd0"/>
    <p:sldId xmlns:r="http://schemas.openxmlformats.org/officeDocument/2006/relationships" id="257" r:id="Ra46372a537d14616"/>
    <p:sldId xmlns:r="http://schemas.openxmlformats.org/officeDocument/2006/relationships" id="258" r:id="Rc654890b29ab4d0e"/>
    <p:sldId xmlns:r="http://schemas.openxmlformats.org/officeDocument/2006/relationships" id="259" r:id="R35ec1b77f137475a"/>
    <p:sldId xmlns:r="http://schemas.openxmlformats.org/officeDocument/2006/relationships" id="260" r:id="Ra7f381b5f4df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15872d3054322" /><Relationship Type="http://schemas.openxmlformats.org/officeDocument/2006/relationships/slide" Target="/ppt/slides/slide1.xml" Id="Rc4813227d7c34dd0" /><Relationship Type="http://schemas.openxmlformats.org/officeDocument/2006/relationships/slide" Target="/ppt/slides/slide2.xml" Id="Ra46372a537d14616" /><Relationship Type="http://schemas.openxmlformats.org/officeDocument/2006/relationships/slide" Target="/ppt/slides/slide3.xml" Id="Rc654890b29ab4d0e" /><Relationship Type="http://schemas.openxmlformats.org/officeDocument/2006/relationships/slide" Target="/ppt/slides/slide4.xml" Id="R35ec1b77f137475a" /><Relationship Type="http://schemas.openxmlformats.org/officeDocument/2006/relationships/slide" Target="/ppt/slides/slide5.xml" Id="Ra7f381b5f4df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6c076de03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ec04917b44116" /><Relationship Type="http://schemas.openxmlformats.org/officeDocument/2006/relationships/theme" Target="/ppt/slideMasters/theme/theme1.xml" Id="R9654334224de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ec04917b441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5d15f146044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93cedd479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bc27d7e1648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78ed893c0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cd5f5fcff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HOLDING AS</a:t>
            </a:r>
          </a:p>
        </p:txBody>
      </p:sp>
    </p:spTree>
  </p:cSld>
  <p:clrMapOvr>
    <a:masterClrMapping xmlns:a="http://schemas.openxmlformats.org/drawingml/2006/main"/>
  </p:clrMapOvr>
</p:sld>
</file>