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e8c5761e5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8ff052b534ea1"/>
  </p:sldMasterIdLst>
  <p:sldIdLst>
    <p:sldId xmlns:r="http://schemas.openxmlformats.org/officeDocument/2006/relationships" id="256" r:id="R8d59c44c21474771"/>
    <p:sldId xmlns:r="http://schemas.openxmlformats.org/officeDocument/2006/relationships" id="257" r:id="R1091bbe816954f17"/>
    <p:sldId xmlns:r="http://schemas.openxmlformats.org/officeDocument/2006/relationships" id="258" r:id="Rbb19f73f4d4a41e9"/>
    <p:sldId xmlns:r="http://schemas.openxmlformats.org/officeDocument/2006/relationships" id="259" r:id="R9785011dee1345d7"/>
    <p:sldId xmlns:r="http://schemas.openxmlformats.org/officeDocument/2006/relationships" id="260" r:id="Raada42a34d7e412f"/>
    <p:sldId xmlns:r="http://schemas.openxmlformats.org/officeDocument/2006/relationships" id="261" r:id="R34e4c56a44b4452f"/>
    <p:sldId xmlns:r="http://schemas.openxmlformats.org/officeDocument/2006/relationships" id="262" r:id="R61418a0634d3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8ff052b534ea1" /><Relationship Type="http://schemas.openxmlformats.org/officeDocument/2006/relationships/slide" Target="/ppt/slides/slide1.xml" Id="R8d59c44c21474771" /><Relationship Type="http://schemas.openxmlformats.org/officeDocument/2006/relationships/slide" Target="/ppt/slides/slide2.xml" Id="R1091bbe816954f17" /><Relationship Type="http://schemas.openxmlformats.org/officeDocument/2006/relationships/slide" Target="/ppt/slides/slide3.xml" Id="Rbb19f73f4d4a41e9" /><Relationship Type="http://schemas.openxmlformats.org/officeDocument/2006/relationships/slide" Target="/ppt/slides/slide4.xml" Id="R9785011dee1345d7" /><Relationship Type="http://schemas.openxmlformats.org/officeDocument/2006/relationships/slide" Target="/ppt/slides/slide5.xml" Id="Raada42a34d7e412f" /><Relationship Type="http://schemas.openxmlformats.org/officeDocument/2006/relationships/slide" Target="/ppt/slides/slide6.xml" Id="R34e4c56a44b4452f" /><Relationship Type="http://schemas.openxmlformats.org/officeDocument/2006/relationships/slide" Target="/ppt/slides/slide7.xml" Id="R61418a0634d3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d370d8da644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e33cfcb784351" /><Relationship Type="http://schemas.openxmlformats.org/officeDocument/2006/relationships/theme" Target="/ppt/slideMasters/theme/theme1.xml" Id="R7ec0a50cb2a5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e33cfcb7843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69d1ef8e4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f744bdffc4b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b731ee07a42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2533332b4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0dcd052241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dea740ec42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4a1e21ba7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16 901 002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17 535 980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Jonny Mørch, Årvollveien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jonera@epost.no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