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b62009db3e4c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2b395f181744e9"/>
  </p:sldMasterIdLst>
  <p:sldIdLst>
    <p:sldId xmlns:r="http://schemas.openxmlformats.org/officeDocument/2006/relationships" id="256" r:id="R5da755cd86b141e3"/>
    <p:sldId xmlns:r="http://schemas.openxmlformats.org/officeDocument/2006/relationships" id="257" r:id="Rb9e26e125a0642ae"/>
    <p:sldId xmlns:r="http://schemas.openxmlformats.org/officeDocument/2006/relationships" id="258" r:id="Rdd75f37399414557"/>
    <p:sldId xmlns:r="http://schemas.openxmlformats.org/officeDocument/2006/relationships" id="259" r:id="R284f1374e0454cc5"/>
    <p:sldId xmlns:r="http://schemas.openxmlformats.org/officeDocument/2006/relationships" id="260" r:id="Rfbdb8d38dee645a9"/>
    <p:sldId xmlns:r="http://schemas.openxmlformats.org/officeDocument/2006/relationships" id="261" r:id="R48f6129610bd4cb4"/>
    <p:sldId xmlns:r="http://schemas.openxmlformats.org/officeDocument/2006/relationships" id="262" r:id="R97873468c1424b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b395f181744e9" /><Relationship Type="http://schemas.openxmlformats.org/officeDocument/2006/relationships/slide" Target="/ppt/slides/slide1.xml" Id="R5da755cd86b141e3" /><Relationship Type="http://schemas.openxmlformats.org/officeDocument/2006/relationships/slide" Target="/ppt/slides/slide2.xml" Id="Rb9e26e125a0642ae" /><Relationship Type="http://schemas.openxmlformats.org/officeDocument/2006/relationships/slide" Target="/ppt/slides/slide3.xml" Id="Rdd75f37399414557" /><Relationship Type="http://schemas.openxmlformats.org/officeDocument/2006/relationships/slide" Target="/ppt/slides/slide4.xml" Id="R284f1374e0454cc5" /><Relationship Type="http://schemas.openxmlformats.org/officeDocument/2006/relationships/slide" Target="/ppt/slides/slide5.xml" Id="Rfbdb8d38dee645a9" /><Relationship Type="http://schemas.openxmlformats.org/officeDocument/2006/relationships/slide" Target="/ppt/slides/slide6.xml" Id="R48f6129610bd4cb4" /><Relationship Type="http://schemas.openxmlformats.org/officeDocument/2006/relationships/slide" Target="/ppt/slides/slide7.xml" Id="R97873468c1424b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e37e46997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0133312fd4877" /><Relationship Type="http://schemas.openxmlformats.org/officeDocument/2006/relationships/theme" Target="/ppt/slideMasters/theme/theme1.xml" Id="Rc1bed18cc77d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00133312fd48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03870ac1645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180f31ec64d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3ebda322547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b8958cf4742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6f94af2f145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9204e71174a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f27b00bf1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