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348e960ab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d95513591f4ed1"/>
  </p:sldMasterIdLst>
  <p:sldIdLst>
    <p:sldId xmlns:r="http://schemas.openxmlformats.org/officeDocument/2006/relationships" id="256" r:id="Rfa7eab7d157843eb"/>
    <p:sldId xmlns:r="http://schemas.openxmlformats.org/officeDocument/2006/relationships" id="257" r:id="R5f0e655e97b44dfa"/>
    <p:sldId xmlns:r="http://schemas.openxmlformats.org/officeDocument/2006/relationships" id="258" r:id="Rca19051d8dff473f"/>
    <p:sldId xmlns:r="http://schemas.openxmlformats.org/officeDocument/2006/relationships" id="259" r:id="R2b497fe5f6f94207"/>
    <p:sldId xmlns:r="http://schemas.openxmlformats.org/officeDocument/2006/relationships" id="260" r:id="R90d9d3ef31b24660"/>
    <p:sldId xmlns:r="http://schemas.openxmlformats.org/officeDocument/2006/relationships" id="261" r:id="R35120aa552624bdb"/>
    <p:sldId xmlns:r="http://schemas.openxmlformats.org/officeDocument/2006/relationships" id="262" r:id="R0cc923deae00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95513591f4ed1" /><Relationship Type="http://schemas.openxmlformats.org/officeDocument/2006/relationships/slide" Target="/ppt/slides/slide1.xml" Id="Rfa7eab7d157843eb" /><Relationship Type="http://schemas.openxmlformats.org/officeDocument/2006/relationships/slide" Target="/ppt/slides/slide2.xml" Id="R5f0e655e97b44dfa" /><Relationship Type="http://schemas.openxmlformats.org/officeDocument/2006/relationships/slide" Target="/ppt/slides/slide3.xml" Id="Rca19051d8dff473f" /><Relationship Type="http://schemas.openxmlformats.org/officeDocument/2006/relationships/slide" Target="/ppt/slides/slide4.xml" Id="R2b497fe5f6f94207" /><Relationship Type="http://schemas.openxmlformats.org/officeDocument/2006/relationships/slide" Target="/ppt/slides/slide5.xml" Id="R90d9d3ef31b24660" /><Relationship Type="http://schemas.openxmlformats.org/officeDocument/2006/relationships/slide" Target="/ppt/slides/slide6.xml" Id="R35120aa552624bdb" /><Relationship Type="http://schemas.openxmlformats.org/officeDocument/2006/relationships/slide" Target="/ppt/slides/slide7.xml" Id="R0cc923deae00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f912796a0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2f3c1a2fa4ffd" /><Relationship Type="http://schemas.openxmlformats.org/officeDocument/2006/relationships/theme" Target="/ppt/slideMasters/theme/theme1.xml" Id="R62cedd0c00ed46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2f3c1a2fa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29ae641334b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58c7e8cfa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c0cd7e7a1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768561451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8edbaef5640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0d7bfb7c14d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af80af2b5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