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a71e61a26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6582261f54aaa"/>
  </p:sldMasterIdLst>
  <p:sldIdLst>
    <p:sldId xmlns:r="http://schemas.openxmlformats.org/officeDocument/2006/relationships" id="256" r:id="R70ec2855eca04771"/>
    <p:sldId xmlns:r="http://schemas.openxmlformats.org/officeDocument/2006/relationships" id="257" r:id="R60fd9bb60c404009"/>
    <p:sldId xmlns:r="http://schemas.openxmlformats.org/officeDocument/2006/relationships" id="258" r:id="R3d635d127bf64b27"/>
    <p:sldId xmlns:r="http://schemas.openxmlformats.org/officeDocument/2006/relationships" id="259" r:id="Rd28e302f451d4e28"/>
    <p:sldId xmlns:r="http://schemas.openxmlformats.org/officeDocument/2006/relationships" id="260" r:id="Rc10f2f79c4914501"/>
    <p:sldId xmlns:r="http://schemas.openxmlformats.org/officeDocument/2006/relationships" id="261" r:id="Re52f4afaebfe43ed"/>
    <p:sldId xmlns:r="http://schemas.openxmlformats.org/officeDocument/2006/relationships" id="262" r:id="Rdfa81c4fbce8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6582261f54aaa" /><Relationship Type="http://schemas.openxmlformats.org/officeDocument/2006/relationships/slide" Target="/ppt/slides/slide1.xml" Id="R70ec2855eca04771" /><Relationship Type="http://schemas.openxmlformats.org/officeDocument/2006/relationships/slide" Target="/ppt/slides/slide2.xml" Id="R60fd9bb60c404009" /><Relationship Type="http://schemas.openxmlformats.org/officeDocument/2006/relationships/slide" Target="/ppt/slides/slide3.xml" Id="R3d635d127bf64b27" /><Relationship Type="http://schemas.openxmlformats.org/officeDocument/2006/relationships/slide" Target="/ppt/slides/slide4.xml" Id="Rd28e302f451d4e28" /><Relationship Type="http://schemas.openxmlformats.org/officeDocument/2006/relationships/slide" Target="/ppt/slides/slide5.xml" Id="Rc10f2f79c4914501" /><Relationship Type="http://schemas.openxmlformats.org/officeDocument/2006/relationships/slide" Target="/ppt/slides/slide6.xml" Id="Re52f4afaebfe43ed" /><Relationship Type="http://schemas.openxmlformats.org/officeDocument/2006/relationships/slide" Target="/ppt/slides/slide7.xml" Id="Rdfa81c4fbce8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241431e25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736a2dcc4367" /><Relationship Type="http://schemas.openxmlformats.org/officeDocument/2006/relationships/theme" Target="/ppt/slideMasters/theme/theme1.xml" Id="Rec8410473d6a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6736a2dcc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1dc22852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fedc1fb7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208ff9cc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7532e12d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d5157099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cbbbf8f9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878e99c7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