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43485ec5b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35430749c4a56"/>
  </p:sldMasterIdLst>
  <p:sldIdLst>
    <p:sldId xmlns:r="http://schemas.openxmlformats.org/officeDocument/2006/relationships" id="256" r:id="Recfe6d7c585f4c0e"/>
    <p:sldId xmlns:r="http://schemas.openxmlformats.org/officeDocument/2006/relationships" id="257" r:id="Rde1e7cfedf8e4b44"/>
    <p:sldId xmlns:r="http://schemas.openxmlformats.org/officeDocument/2006/relationships" id="258" r:id="Rf98806e0664f4863"/>
    <p:sldId xmlns:r="http://schemas.openxmlformats.org/officeDocument/2006/relationships" id="259" r:id="Ra1de6c8c8a5846eb"/>
    <p:sldId xmlns:r="http://schemas.openxmlformats.org/officeDocument/2006/relationships" id="260" r:id="R7f61c93e25cf4d24"/>
    <p:sldId xmlns:r="http://schemas.openxmlformats.org/officeDocument/2006/relationships" id="261" r:id="Rae3a2cf7ca154c3c"/>
    <p:sldId xmlns:r="http://schemas.openxmlformats.org/officeDocument/2006/relationships" id="262" r:id="R3e8ec25cc75b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35430749c4a56" /><Relationship Type="http://schemas.openxmlformats.org/officeDocument/2006/relationships/slide" Target="/ppt/slides/slide1.xml" Id="Recfe6d7c585f4c0e" /><Relationship Type="http://schemas.openxmlformats.org/officeDocument/2006/relationships/slide" Target="/ppt/slides/slide2.xml" Id="Rde1e7cfedf8e4b44" /><Relationship Type="http://schemas.openxmlformats.org/officeDocument/2006/relationships/slide" Target="/ppt/slides/slide3.xml" Id="Rf98806e0664f4863" /><Relationship Type="http://schemas.openxmlformats.org/officeDocument/2006/relationships/slide" Target="/ppt/slides/slide4.xml" Id="Ra1de6c8c8a5846eb" /><Relationship Type="http://schemas.openxmlformats.org/officeDocument/2006/relationships/slide" Target="/ppt/slides/slide5.xml" Id="R7f61c93e25cf4d24" /><Relationship Type="http://schemas.openxmlformats.org/officeDocument/2006/relationships/slide" Target="/ppt/slides/slide6.xml" Id="Rae3a2cf7ca154c3c" /><Relationship Type="http://schemas.openxmlformats.org/officeDocument/2006/relationships/slide" Target="/ppt/slides/slide7.xml" Id="R3e8ec25cc75b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c252eb134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9b2e530e94bd8" /><Relationship Type="http://schemas.openxmlformats.org/officeDocument/2006/relationships/theme" Target="/ppt/slideMasters/theme/theme1.xml" Id="R8af91f068fd5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9b2e530e9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9af64b0f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b293522b3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90257bcc8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694c55d67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c99fcee5f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177380058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712dce944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NOPEK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NOPEK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33 101 266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enonordmark@outlook.com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