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e90d7a19b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d3a39565b4349"/>
  </p:sldMasterIdLst>
  <p:sldIdLst>
    <p:sldId xmlns:r="http://schemas.openxmlformats.org/officeDocument/2006/relationships" id="256" r:id="R96cee7e17974437c"/>
    <p:sldId xmlns:r="http://schemas.openxmlformats.org/officeDocument/2006/relationships" id="257" r:id="R39259d507f0b406a"/>
    <p:sldId xmlns:r="http://schemas.openxmlformats.org/officeDocument/2006/relationships" id="258" r:id="R4573f42bc90d4f5e"/>
    <p:sldId xmlns:r="http://schemas.openxmlformats.org/officeDocument/2006/relationships" id="259" r:id="R8327c79482cd43cd"/>
    <p:sldId xmlns:r="http://schemas.openxmlformats.org/officeDocument/2006/relationships" id="260" r:id="Re39d39a757b54e49"/>
    <p:sldId xmlns:r="http://schemas.openxmlformats.org/officeDocument/2006/relationships" id="261" r:id="Rd79dbc800a7442ea"/>
    <p:sldId xmlns:r="http://schemas.openxmlformats.org/officeDocument/2006/relationships" id="262" r:id="Rc27a3100188d4c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d3a39565b4349" /><Relationship Type="http://schemas.openxmlformats.org/officeDocument/2006/relationships/slide" Target="/ppt/slides/slide1.xml" Id="R96cee7e17974437c" /><Relationship Type="http://schemas.openxmlformats.org/officeDocument/2006/relationships/slide" Target="/ppt/slides/slide2.xml" Id="R39259d507f0b406a" /><Relationship Type="http://schemas.openxmlformats.org/officeDocument/2006/relationships/slide" Target="/ppt/slides/slide3.xml" Id="R4573f42bc90d4f5e" /><Relationship Type="http://schemas.openxmlformats.org/officeDocument/2006/relationships/slide" Target="/ppt/slides/slide4.xml" Id="R8327c79482cd43cd" /><Relationship Type="http://schemas.openxmlformats.org/officeDocument/2006/relationships/slide" Target="/ppt/slides/slide5.xml" Id="Re39d39a757b54e49" /><Relationship Type="http://schemas.openxmlformats.org/officeDocument/2006/relationships/slide" Target="/ppt/slides/slide6.xml" Id="Rd79dbc800a7442ea" /><Relationship Type="http://schemas.openxmlformats.org/officeDocument/2006/relationships/slide" Target="/ppt/slides/slide7.xml" Id="Rc27a3100188d4c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3b29455fb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82a67556943fd" /><Relationship Type="http://schemas.openxmlformats.org/officeDocument/2006/relationships/theme" Target="/ppt/slideMasters/theme/theme1.xml" Id="R290c9a3588c7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82a67556943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5420cb7544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746d687a5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79f3f1cc6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b4456759c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bb88f921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50bd9e38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91c0c6254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