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abfd225b4747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2c2e01df3b4339"/>
  </p:sldMasterIdLst>
  <p:sldIdLst>
    <p:sldId xmlns:r="http://schemas.openxmlformats.org/officeDocument/2006/relationships" id="256" r:id="Rff2ad76ef3a8466a"/>
    <p:sldId xmlns:r="http://schemas.openxmlformats.org/officeDocument/2006/relationships" id="257" r:id="R3b6ad93847eb47be"/>
    <p:sldId xmlns:r="http://schemas.openxmlformats.org/officeDocument/2006/relationships" id="258" r:id="R811f8de8420e4d4e"/>
    <p:sldId xmlns:r="http://schemas.openxmlformats.org/officeDocument/2006/relationships" id="259" r:id="Ra42300a9af744749"/>
    <p:sldId xmlns:r="http://schemas.openxmlformats.org/officeDocument/2006/relationships" id="260" r:id="R20b3bcfe376347bf"/>
    <p:sldId xmlns:r="http://schemas.openxmlformats.org/officeDocument/2006/relationships" id="261" r:id="Re9b5b8a4d17d44e1"/>
    <p:sldId xmlns:r="http://schemas.openxmlformats.org/officeDocument/2006/relationships" id="262" r:id="Rb3d8f0787c7a4f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2c2e01df3b4339" /><Relationship Type="http://schemas.openxmlformats.org/officeDocument/2006/relationships/slide" Target="/ppt/slides/slide1.xml" Id="Rff2ad76ef3a8466a" /><Relationship Type="http://schemas.openxmlformats.org/officeDocument/2006/relationships/slide" Target="/ppt/slides/slide2.xml" Id="R3b6ad93847eb47be" /><Relationship Type="http://schemas.openxmlformats.org/officeDocument/2006/relationships/slide" Target="/ppt/slides/slide3.xml" Id="R811f8de8420e4d4e" /><Relationship Type="http://schemas.openxmlformats.org/officeDocument/2006/relationships/slide" Target="/ppt/slides/slide4.xml" Id="Ra42300a9af744749" /><Relationship Type="http://schemas.openxmlformats.org/officeDocument/2006/relationships/slide" Target="/ppt/slides/slide5.xml" Id="R20b3bcfe376347bf" /><Relationship Type="http://schemas.openxmlformats.org/officeDocument/2006/relationships/slide" Target="/ppt/slides/slide6.xml" Id="Re9b5b8a4d17d44e1" /><Relationship Type="http://schemas.openxmlformats.org/officeDocument/2006/relationships/slide" Target="/ppt/slides/slide7.xml" Id="Rb3d8f0787c7a4f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465139f984d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22fbbec474666" /><Relationship Type="http://schemas.openxmlformats.org/officeDocument/2006/relationships/theme" Target="/ppt/slideMasters/theme/theme1.xml" Id="R3756f48c343c4c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a22fbbec4746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dc55b9d0b44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ceadf193247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e10043c242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9e5799bf44c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e49614e1242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d44055bf345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5ca7bd73d42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