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729d72fa5343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8b88526c7f4506"/>
  </p:sldMasterIdLst>
  <p:sldIdLst>
    <p:sldId xmlns:r="http://schemas.openxmlformats.org/officeDocument/2006/relationships" id="256" r:id="R347e3352eb144700"/>
    <p:sldId xmlns:r="http://schemas.openxmlformats.org/officeDocument/2006/relationships" id="257" r:id="Rfadd988db1b848e8"/>
    <p:sldId xmlns:r="http://schemas.openxmlformats.org/officeDocument/2006/relationships" id="258" r:id="R5036181f904f4cc0"/>
    <p:sldId xmlns:r="http://schemas.openxmlformats.org/officeDocument/2006/relationships" id="259" r:id="Ra9713134746043a8"/>
    <p:sldId xmlns:r="http://schemas.openxmlformats.org/officeDocument/2006/relationships" id="260" r:id="Rde27c4ba85e543f7"/>
    <p:sldId xmlns:r="http://schemas.openxmlformats.org/officeDocument/2006/relationships" id="261" r:id="R6f729773b5f04855"/>
    <p:sldId xmlns:r="http://schemas.openxmlformats.org/officeDocument/2006/relationships" id="262" r:id="Rc924b42ee87047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b88526c7f4506" /><Relationship Type="http://schemas.openxmlformats.org/officeDocument/2006/relationships/slide" Target="/ppt/slides/slide1.xml" Id="R347e3352eb144700" /><Relationship Type="http://schemas.openxmlformats.org/officeDocument/2006/relationships/slide" Target="/ppt/slides/slide2.xml" Id="Rfadd988db1b848e8" /><Relationship Type="http://schemas.openxmlformats.org/officeDocument/2006/relationships/slide" Target="/ppt/slides/slide3.xml" Id="R5036181f904f4cc0" /><Relationship Type="http://schemas.openxmlformats.org/officeDocument/2006/relationships/slide" Target="/ppt/slides/slide4.xml" Id="Ra9713134746043a8" /><Relationship Type="http://schemas.openxmlformats.org/officeDocument/2006/relationships/slide" Target="/ppt/slides/slide5.xml" Id="Rde27c4ba85e543f7" /><Relationship Type="http://schemas.openxmlformats.org/officeDocument/2006/relationships/slide" Target="/ppt/slides/slide6.xml" Id="R6f729773b5f04855" /><Relationship Type="http://schemas.openxmlformats.org/officeDocument/2006/relationships/slide" Target="/ppt/slides/slide7.xml" Id="Rc924b42ee87047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c3b9e7b254b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5e9713d7c4be8" /><Relationship Type="http://schemas.openxmlformats.org/officeDocument/2006/relationships/theme" Target="/ppt/slideMasters/theme/theme1.xml" Id="R823d1cf54c4c40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75e9713d7c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3040544714f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097f448f34b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74aa575d24d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6d42c705e4a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13a225f7044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5038caa9e41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98afff7fa4a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KRISTIAL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HILDE DALSBØ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ROGER ANSGAR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