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19420873954d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ed20a75b634b1e"/>
  </p:sldMasterIdLst>
  <p:sldIdLst>
    <p:sldId xmlns:r="http://schemas.openxmlformats.org/officeDocument/2006/relationships" id="256" r:id="R093c096451e94ace"/>
    <p:sldId xmlns:r="http://schemas.openxmlformats.org/officeDocument/2006/relationships" id="257" r:id="R398e7d46a19f47dd"/>
    <p:sldId xmlns:r="http://schemas.openxmlformats.org/officeDocument/2006/relationships" id="258" r:id="Rb5c5cc5bef034d19"/>
    <p:sldId xmlns:r="http://schemas.openxmlformats.org/officeDocument/2006/relationships" id="259" r:id="R37f50e8941f0479b"/>
    <p:sldId xmlns:r="http://schemas.openxmlformats.org/officeDocument/2006/relationships" id="260" r:id="R42475ea8e90a438d"/>
    <p:sldId xmlns:r="http://schemas.openxmlformats.org/officeDocument/2006/relationships" id="261" r:id="R62165e4fd366469e"/>
    <p:sldId xmlns:r="http://schemas.openxmlformats.org/officeDocument/2006/relationships" id="262" r:id="R43e65227fd794b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d20a75b634b1e" /><Relationship Type="http://schemas.openxmlformats.org/officeDocument/2006/relationships/slide" Target="/ppt/slides/slide1.xml" Id="R093c096451e94ace" /><Relationship Type="http://schemas.openxmlformats.org/officeDocument/2006/relationships/slide" Target="/ppt/slides/slide2.xml" Id="R398e7d46a19f47dd" /><Relationship Type="http://schemas.openxmlformats.org/officeDocument/2006/relationships/slide" Target="/ppt/slides/slide3.xml" Id="Rb5c5cc5bef034d19" /><Relationship Type="http://schemas.openxmlformats.org/officeDocument/2006/relationships/slide" Target="/ppt/slides/slide4.xml" Id="R37f50e8941f0479b" /><Relationship Type="http://schemas.openxmlformats.org/officeDocument/2006/relationships/slide" Target="/ppt/slides/slide5.xml" Id="R42475ea8e90a438d" /><Relationship Type="http://schemas.openxmlformats.org/officeDocument/2006/relationships/slide" Target="/ppt/slides/slide6.xml" Id="R62165e4fd366469e" /><Relationship Type="http://schemas.openxmlformats.org/officeDocument/2006/relationships/slide" Target="/ppt/slides/slide7.xml" Id="R43e65227fd794b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7a2887d16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2d29c1e6149f2" /><Relationship Type="http://schemas.openxmlformats.org/officeDocument/2006/relationships/theme" Target="/ppt/slideMasters/theme/theme1.xml" Id="Rfd6a3a13bc8a40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92d29c1e6149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00f3c5b5441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ca9013a0048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e77e6583d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d6492927d49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18ec2305a42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3d005cd8a44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9d097147444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ATC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28 422 425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108 380 368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109 585 400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THORESEN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Hagmans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