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80130ad20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924dad2f245c0"/>
  </p:sldMasterIdLst>
  <p:sldIdLst>
    <p:sldId xmlns:r="http://schemas.openxmlformats.org/officeDocument/2006/relationships" id="256" r:id="R5fa47ad7b86f47f4"/>
    <p:sldId xmlns:r="http://schemas.openxmlformats.org/officeDocument/2006/relationships" id="257" r:id="R0e6417dc41c5434a"/>
    <p:sldId xmlns:r="http://schemas.openxmlformats.org/officeDocument/2006/relationships" id="258" r:id="R1cf6c08054ef4b9b"/>
    <p:sldId xmlns:r="http://schemas.openxmlformats.org/officeDocument/2006/relationships" id="259" r:id="R5aaf169e6fdb4362"/>
    <p:sldId xmlns:r="http://schemas.openxmlformats.org/officeDocument/2006/relationships" id="260" r:id="Ra939ebdc8107405e"/>
    <p:sldId xmlns:r="http://schemas.openxmlformats.org/officeDocument/2006/relationships" id="261" r:id="Re374a2e186274742"/>
    <p:sldId xmlns:r="http://schemas.openxmlformats.org/officeDocument/2006/relationships" id="262" r:id="Rf5a3225eefab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924dad2f245c0" /><Relationship Type="http://schemas.openxmlformats.org/officeDocument/2006/relationships/slide" Target="/ppt/slides/slide1.xml" Id="R5fa47ad7b86f47f4" /><Relationship Type="http://schemas.openxmlformats.org/officeDocument/2006/relationships/slide" Target="/ppt/slides/slide2.xml" Id="R0e6417dc41c5434a" /><Relationship Type="http://schemas.openxmlformats.org/officeDocument/2006/relationships/slide" Target="/ppt/slides/slide3.xml" Id="R1cf6c08054ef4b9b" /><Relationship Type="http://schemas.openxmlformats.org/officeDocument/2006/relationships/slide" Target="/ppt/slides/slide4.xml" Id="R5aaf169e6fdb4362" /><Relationship Type="http://schemas.openxmlformats.org/officeDocument/2006/relationships/slide" Target="/ppt/slides/slide5.xml" Id="Ra939ebdc8107405e" /><Relationship Type="http://schemas.openxmlformats.org/officeDocument/2006/relationships/slide" Target="/ppt/slides/slide6.xml" Id="Re374a2e186274742" /><Relationship Type="http://schemas.openxmlformats.org/officeDocument/2006/relationships/slide" Target="/ppt/slides/slide7.xml" Id="Rf5a3225eefab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89eaf9f8a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3eb23185745f8" /><Relationship Type="http://schemas.openxmlformats.org/officeDocument/2006/relationships/theme" Target="/ppt/slideMasters/theme/theme1.xml" Id="R18206084ec5d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33eb231857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81dd6d6c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f4c7b1142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eda0e552c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d8e3edb98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d8797b475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d860e12e41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7cfe18c16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