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24d6db3e8340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8a4e44f0345e0"/>
  </p:sldMasterIdLst>
  <p:sldIdLst>
    <p:sldId xmlns:r="http://schemas.openxmlformats.org/officeDocument/2006/relationships" id="256" r:id="R98eb1db6294d4b77"/>
    <p:sldId xmlns:r="http://schemas.openxmlformats.org/officeDocument/2006/relationships" id="257" r:id="Rc16f452be85a45e9"/>
    <p:sldId xmlns:r="http://schemas.openxmlformats.org/officeDocument/2006/relationships" id="258" r:id="R7477a9628ad04ea3"/>
    <p:sldId xmlns:r="http://schemas.openxmlformats.org/officeDocument/2006/relationships" id="259" r:id="R0250299e1f064211"/>
    <p:sldId xmlns:r="http://schemas.openxmlformats.org/officeDocument/2006/relationships" id="260" r:id="R808434abe5234549"/>
    <p:sldId xmlns:r="http://schemas.openxmlformats.org/officeDocument/2006/relationships" id="261" r:id="R844f7b3d7fc6463b"/>
    <p:sldId xmlns:r="http://schemas.openxmlformats.org/officeDocument/2006/relationships" id="262" r:id="R3530aa4d25c143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8a4e44f0345e0" /><Relationship Type="http://schemas.openxmlformats.org/officeDocument/2006/relationships/slide" Target="/ppt/slides/slide1.xml" Id="R98eb1db6294d4b77" /><Relationship Type="http://schemas.openxmlformats.org/officeDocument/2006/relationships/slide" Target="/ppt/slides/slide2.xml" Id="Rc16f452be85a45e9" /><Relationship Type="http://schemas.openxmlformats.org/officeDocument/2006/relationships/slide" Target="/ppt/slides/slide3.xml" Id="R7477a9628ad04ea3" /><Relationship Type="http://schemas.openxmlformats.org/officeDocument/2006/relationships/slide" Target="/ppt/slides/slide4.xml" Id="R0250299e1f064211" /><Relationship Type="http://schemas.openxmlformats.org/officeDocument/2006/relationships/slide" Target="/ppt/slides/slide5.xml" Id="R808434abe5234549" /><Relationship Type="http://schemas.openxmlformats.org/officeDocument/2006/relationships/slide" Target="/ppt/slides/slide6.xml" Id="R844f7b3d7fc6463b" /><Relationship Type="http://schemas.openxmlformats.org/officeDocument/2006/relationships/slide" Target="/ppt/slides/slide7.xml" Id="R3530aa4d25c143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329005cd14c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fbd63d12a4cf4" /><Relationship Type="http://schemas.openxmlformats.org/officeDocument/2006/relationships/theme" Target="/ppt/slideMasters/theme/theme1.xml" Id="R62e1985b7bce4a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4fbd63d12a4c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490202368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3242e2d4a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6db4054df42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d3d681f64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1360a2ac4c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61431bd545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561464ca246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BRDR BRAGDØ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BRDR BRAGDØ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6 455 761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21 108 134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21 398 884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TROND BØRRE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TORMOD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SIGRUN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BRAGDØ SOLVEIG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Fruktveien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4635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989 040 340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BRDR BRAGDØ AS</a:t>
            </a:r>
          </a:p>
        </p:txBody>
      </p:sp>
    </p:spTree>
  </p:cSld>
  <p:clrMapOvr>
    <a:masterClrMapping xmlns:a="http://schemas.openxmlformats.org/drawingml/2006/main"/>
  </p:clrMapOvr>
</p:sld>
</file>