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23d678159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d91ad0663a4706"/>
  </p:sldMasterIdLst>
  <p:sldIdLst>
    <p:sldId xmlns:r="http://schemas.openxmlformats.org/officeDocument/2006/relationships" id="256" r:id="R24dd06c90c9e4399"/>
    <p:sldId xmlns:r="http://schemas.openxmlformats.org/officeDocument/2006/relationships" id="257" r:id="R1c170ac871814aba"/>
    <p:sldId xmlns:r="http://schemas.openxmlformats.org/officeDocument/2006/relationships" id="258" r:id="R23e902c5cb3e46b8"/>
    <p:sldId xmlns:r="http://schemas.openxmlformats.org/officeDocument/2006/relationships" id="259" r:id="R50c5e7ae44f342a0"/>
    <p:sldId xmlns:r="http://schemas.openxmlformats.org/officeDocument/2006/relationships" id="260" r:id="Rc163668616554989"/>
    <p:sldId xmlns:r="http://schemas.openxmlformats.org/officeDocument/2006/relationships" id="261" r:id="Rcbcf9581e5244a7d"/>
    <p:sldId xmlns:r="http://schemas.openxmlformats.org/officeDocument/2006/relationships" id="262" r:id="R78e8f771ab92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91ad0663a4706" /><Relationship Type="http://schemas.openxmlformats.org/officeDocument/2006/relationships/slide" Target="/ppt/slides/slide1.xml" Id="R24dd06c90c9e4399" /><Relationship Type="http://schemas.openxmlformats.org/officeDocument/2006/relationships/slide" Target="/ppt/slides/slide2.xml" Id="R1c170ac871814aba" /><Relationship Type="http://schemas.openxmlformats.org/officeDocument/2006/relationships/slide" Target="/ppt/slides/slide3.xml" Id="R23e902c5cb3e46b8" /><Relationship Type="http://schemas.openxmlformats.org/officeDocument/2006/relationships/slide" Target="/ppt/slides/slide4.xml" Id="R50c5e7ae44f342a0" /><Relationship Type="http://schemas.openxmlformats.org/officeDocument/2006/relationships/slide" Target="/ppt/slides/slide5.xml" Id="Rc163668616554989" /><Relationship Type="http://schemas.openxmlformats.org/officeDocument/2006/relationships/slide" Target="/ppt/slides/slide6.xml" Id="Rcbcf9581e5244a7d" /><Relationship Type="http://schemas.openxmlformats.org/officeDocument/2006/relationships/slide" Target="/ppt/slides/slide7.xml" Id="R78e8f771ab92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3febeb55b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87dda2e084794" /><Relationship Type="http://schemas.openxmlformats.org/officeDocument/2006/relationships/theme" Target="/ppt/slideMasters/theme/theme1.xml" Id="Rbc46aaa649ad4f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d87dda2e08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feb73573a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193bb12d6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a1d5326e9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c31952858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7aa98d35143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3024c9b7e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0c9e3b3ab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6 921 899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7 463 350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HAGERUP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