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df5ee471f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b61e0170b4662"/>
  </p:sldMasterIdLst>
  <p:sldIdLst>
    <p:sldId xmlns:r="http://schemas.openxmlformats.org/officeDocument/2006/relationships" id="256" r:id="R0ba80e403fda4abd"/>
    <p:sldId xmlns:r="http://schemas.openxmlformats.org/officeDocument/2006/relationships" id="257" r:id="Rf3863b418b584e67"/>
    <p:sldId xmlns:r="http://schemas.openxmlformats.org/officeDocument/2006/relationships" id="258" r:id="Rb231597380304e9e"/>
    <p:sldId xmlns:r="http://schemas.openxmlformats.org/officeDocument/2006/relationships" id="259" r:id="Rf0b7f228d3534117"/>
    <p:sldId xmlns:r="http://schemas.openxmlformats.org/officeDocument/2006/relationships" id="260" r:id="Rc3aee19bc42c409e"/>
    <p:sldId xmlns:r="http://schemas.openxmlformats.org/officeDocument/2006/relationships" id="261" r:id="Rd6f8ad3d3484422b"/>
    <p:sldId xmlns:r="http://schemas.openxmlformats.org/officeDocument/2006/relationships" id="262" r:id="Rd87e28d239fd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b61e0170b4662" /><Relationship Type="http://schemas.openxmlformats.org/officeDocument/2006/relationships/slide" Target="/ppt/slides/slide1.xml" Id="R0ba80e403fda4abd" /><Relationship Type="http://schemas.openxmlformats.org/officeDocument/2006/relationships/slide" Target="/ppt/slides/slide2.xml" Id="Rf3863b418b584e67" /><Relationship Type="http://schemas.openxmlformats.org/officeDocument/2006/relationships/slide" Target="/ppt/slides/slide3.xml" Id="Rb231597380304e9e" /><Relationship Type="http://schemas.openxmlformats.org/officeDocument/2006/relationships/slide" Target="/ppt/slides/slide4.xml" Id="Rf0b7f228d3534117" /><Relationship Type="http://schemas.openxmlformats.org/officeDocument/2006/relationships/slide" Target="/ppt/slides/slide5.xml" Id="Rc3aee19bc42c409e" /><Relationship Type="http://schemas.openxmlformats.org/officeDocument/2006/relationships/slide" Target="/ppt/slides/slide6.xml" Id="Rd6f8ad3d3484422b" /><Relationship Type="http://schemas.openxmlformats.org/officeDocument/2006/relationships/slide" Target="/ppt/slides/slide7.xml" Id="Rd87e28d239fd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d9caf495e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cae0ff2374cf3" /><Relationship Type="http://schemas.openxmlformats.org/officeDocument/2006/relationships/theme" Target="/ppt/slideMasters/theme/theme1.xml" Id="Rb5d661e8d301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cae0ff237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3964327cc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103a6c00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dbc45a4ef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f62f77db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12d43957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a3b1ca40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6179b390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37 814 711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Skogryggveien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