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2f5fac1f9c4b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6aa1b7122c34872"/>
  </p:sldMasterIdLst>
  <p:sldIdLst>
    <p:sldId xmlns:r="http://schemas.openxmlformats.org/officeDocument/2006/relationships" id="256" r:id="Rfae5646552874679"/>
    <p:sldId xmlns:r="http://schemas.openxmlformats.org/officeDocument/2006/relationships" id="257" r:id="R1c8ada30d9a44cb2"/>
    <p:sldId xmlns:r="http://schemas.openxmlformats.org/officeDocument/2006/relationships" id="258" r:id="Rb48f093399e7483d"/>
    <p:sldId xmlns:r="http://schemas.openxmlformats.org/officeDocument/2006/relationships" id="259" r:id="R4358fc216e094611"/>
    <p:sldId xmlns:r="http://schemas.openxmlformats.org/officeDocument/2006/relationships" id="260" r:id="Rd303a2bcb4f846b5"/>
    <p:sldId xmlns:r="http://schemas.openxmlformats.org/officeDocument/2006/relationships" id="261" r:id="Rad4c7fed64aa4e0c"/>
    <p:sldId xmlns:r="http://schemas.openxmlformats.org/officeDocument/2006/relationships" id="262" r:id="R94b101d6a8184b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aa1b7122c34872" /><Relationship Type="http://schemas.openxmlformats.org/officeDocument/2006/relationships/slide" Target="/ppt/slides/slide1.xml" Id="Rfae5646552874679" /><Relationship Type="http://schemas.openxmlformats.org/officeDocument/2006/relationships/slide" Target="/ppt/slides/slide2.xml" Id="R1c8ada30d9a44cb2" /><Relationship Type="http://schemas.openxmlformats.org/officeDocument/2006/relationships/slide" Target="/ppt/slides/slide3.xml" Id="Rb48f093399e7483d" /><Relationship Type="http://schemas.openxmlformats.org/officeDocument/2006/relationships/slide" Target="/ppt/slides/slide4.xml" Id="R4358fc216e094611" /><Relationship Type="http://schemas.openxmlformats.org/officeDocument/2006/relationships/slide" Target="/ppt/slides/slide5.xml" Id="Rd303a2bcb4f846b5" /><Relationship Type="http://schemas.openxmlformats.org/officeDocument/2006/relationships/slide" Target="/ppt/slides/slide6.xml" Id="Rad4c7fed64aa4e0c" /><Relationship Type="http://schemas.openxmlformats.org/officeDocument/2006/relationships/slide" Target="/ppt/slides/slide7.xml" Id="R94b101d6a8184b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357a7e22474a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6acf3ccb34b92" /><Relationship Type="http://schemas.openxmlformats.org/officeDocument/2006/relationships/theme" Target="/ppt/slideMasters/theme/theme1.xml" Id="R9bb33ceff2e648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f6acf3ccb34b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86706c99af45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14a85229541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e11a50ee148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a161b402f4f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d340ad9b414a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eedd440ff49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e5da96f6f648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