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12a28e0fe144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64c9756889448b"/>
  </p:sldMasterIdLst>
  <p:sldIdLst>
    <p:sldId xmlns:r="http://schemas.openxmlformats.org/officeDocument/2006/relationships" id="256" r:id="Rfbfce59f8e334d39"/>
    <p:sldId xmlns:r="http://schemas.openxmlformats.org/officeDocument/2006/relationships" id="257" r:id="R78630b6a563f4a63"/>
    <p:sldId xmlns:r="http://schemas.openxmlformats.org/officeDocument/2006/relationships" id="258" r:id="Rd6d2c40e2f704bef"/>
    <p:sldId xmlns:r="http://schemas.openxmlformats.org/officeDocument/2006/relationships" id="259" r:id="R3e6ee25fd56d4209"/>
    <p:sldId xmlns:r="http://schemas.openxmlformats.org/officeDocument/2006/relationships" id="260" r:id="Rbd0dff14d56440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64c9756889448b" /><Relationship Type="http://schemas.openxmlformats.org/officeDocument/2006/relationships/slide" Target="/ppt/slides/slide1.xml" Id="Rfbfce59f8e334d39" /><Relationship Type="http://schemas.openxmlformats.org/officeDocument/2006/relationships/slide" Target="/ppt/slides/slide2.xml" Id="R78630b6a563f4a63" /><Relationship Type="http://schemas.openxmlformats.org/officeDocument/2006/relationships/slide" Target="/ppt/slides/slide3.xml" Id="Rd6d2c40e2f704bef" /><Relationship Type="http://schemas.openxmlformats.org/officeDocument/2006/relationships/slide" Target="/ppt/slides/slide4.xml" Id="R3e6ee25fd56d4209" /><Relationship Type="http://schemas.openxmlformats.org/officeDocument/2006/relationships/slide" Target="/ppt/slides/slide5.xml" Id="Rbd0dff14d56440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4c8ee245524e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c1f1e6a3974065" /><Relationship Type="http://schemas.openxmlformats.org/officeDocument/2006/relationships/theme" Target="/ppt/slideMasters/theme/theme1.xml" Id="R4199a547868a4e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c1f1e6a39740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23323fb864c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da8cbd8ea34d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1b7dc441dc42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1cf691d1945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91e426a1941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EURO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EURO EIENDOMSUTVIKLING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989 021 613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EIENDOMSUTVIKLING AS</a:t>
            </a:r>
          </a:p>
        </p:txBody>
      </p:sp>
    </p:spTree>
  </p:cSld>
  <p:clrMapOvr>
    <a:masterClrMapping xmlns:a="http://schemas.openxmlformats.org/drawingml/2006/main"/>
  </p:clrMapOvr>
</p:sld>
</file>