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560683617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29fb87e08421e"/>
  </p:sldMasterIdLst>
  <p:sldIdLst>
    <p:sldId xmlns:r="http://schemas.openxmlformats.org/officeDocument/2006/relationships" id="256" r:id="R19ae658f7bf6495f"/>
    <p:sldId xmlns:r="http://schemas.openxmlformats.org/officeDocument/2006/relationships" id="257" r:id="R9a78f52ca131425d"/>
    <p:sldId xmlns:r="http://schemas.openxmlformats.org/officeDocument/2006/relationships" id="258" r:id="R9e5fe2368c614f52"/>
    <p:sldId xmlns:r="http://schemas.openxmlformats.org/officeDocument/2006/relationships" id="259" r:id="R6a462a6bb49241f1"/>
    <p:sldId xmlns:r="http://schemas.openxmlformats.org/officeDocument/2006/relationships" id="260" r:id="Rd7839218e8e647d9"/>
    <p:sldId xmlns:r="http://schemas.openxmlformats.org/officeDocument/2006/relationships" id="261" r:id="R54fa4bae1f1745e3"/>
    <p:sldId xmlns:r="http://schemas.openxmlformats.org/officeDocument/2006/relationships" id="262" r:id="R22bb20b2a13a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29fb87e08421e" /><Relationship Type="http://schemas.openxmlformats.org/officeDocument/2006/relationships/slide" Target="/ppt/slides/slide1.xml" Id="R19ae658f7bf6495f" /><Relationship Type="http://schemas.openxmlformats.org/officeDocument/2006/relationships/slide" Target="/ppt/slides/slide2.xml" Id="R9a78f52ca131425d" /><Relationship Type="http://schemas.openxmlformats.org/officeDocument/2006/relationships/slide" Target="/ppt/slides/slide3.xml" Id="R9e5fe2368c614f52" /><Relationship Type="http://schemas.openxmlformats.org/officeDocument/2006/relationships/slide" Target="/ppt/slides/slide4.xml" Id="R6a462a6bb49241f1" /><Relationship Type="http://schemas.openxmlformats.org/officeDocument/2006/relationships/slide" Target="/ppt/slides/slide5.xml" Id="Rd7839218e8e647d9" /><Relationship Type="http://schemas.openxmlformats.org/officeDocument/2006/relationships/slide" Target="/ppt/slides/slide6.xml" Id="R54fa4bae1f1745e3" /><Relationship Type="http://schemas.openxmlformats.org/officeDocument/2006/relationships/slide" Target="/ppt/slides/slide7.xml" Id="R22bb20b2a13a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1b06fefd240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f8e2b97347dd" /><Relationship Type="http://schemas.openxmlformats.org/officeDocument/2006/relationships/theme" Target="/ppt/slideMasters/theme/theme1.xml" Id="Rf28fedfa5d57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7f8e2b97347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22b5db64d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3ce82a4bd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e0886c96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a5543c0f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8b34417ad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6b0b865f9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7658f79b8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HERMANSEN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HERMANSEN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10 001 621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12 381 443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PÅL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HILDE MARIE  –  49,8 %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Siggerudveien 908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86 55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palhermansen@hotmail.com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989 018 248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HERMANSEN HOLDING AS</a:t>
            </a:r>
          </a:p>
        </p:txBody>
      </p:sp>
    </p:spTree>
  </p:cSld>
  <p:clrMapOvr>
    <a:masterClrMapping xmlns:a="http://schemas.openxmlformats.org/drawingml/2006/main"/>
  </p:clrMapOvr>
</p:sld>
</file>