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dad505024942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4cb19753504170"/>
  </p:sldMasterIdLst>
  <p:sldIdLst>
    <p:sldId xmlns:r="http://schemas.openxmlformats.org/officeDocument/2006/relationships" id="256" r:id="Rc22198fa7087471e"/>
    <p:sldId xmlns:r="http://schemas.openxmlformats.org/officeDocument/2006/relationships" id="257" r:id="Rf48956ca1c8c469c"/>
    <p:sldId xmlns:r="http://schemas.openxmlformats.org/officeDocument/2006/relationships" id="258" r:id="Rdd43e4961894499d"/>
    <p:sldId xmlns:r="http://schemas.openxmlformats.org/officeDocument/2006/relationships" id="259" r:id="Rdb42b7dd7b9d43f6"/>
    <p:sldId xmlns:r="http://schemas.openxmlformats.org/officeDocument/2006/relationships" id="260" r:id="R866b236b49a44d48"/>
    <p:sldId xmlns:r="http://schemas.openxmlformats.org/officeDocument/2006/relationships" id="261" r:id="Rf129897d685443a0"/>
    <p:sldId xmlns:r="http://schemas.openxmlformats.org/officeDocument/2006/relationships" id="262" r:id="R34e6d7afa7d84c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cb19753504170" /><Relationship Type="http://schemas.openxmlformats.org/officeDocument/2006/relationships/slide" Target="/ppt/slides/slide1.xml" Id="Rc22198fa7087471e" /><Relationship Type="http://schemas.openxmlformats.org/officeDocument/2006/relationships/slide" Target="/ppt/slides/slide2.xml" Id="Rf48956ca1c8c469c" /><Relationship Type="http://schemas.openxmlformats.org/officeDocument/2006/relationships/slide" Target="/ppt/slides/slide3.xml" Id="Rdd43e4961894499d" /><Relationship Type="http://schemas.openxmlformats.org/officeDocument/2006/relationships/slide" Target="/ppt/slides/slide4.xml" Id="Rdb42b7dd7b9d43f6" /><Relationship Type="http://schemas.openxmlformats.org/officeDocument/2006/relationships/slide" Target="/ppt/slides/slide5.xml" Id="R866b236b49a44d48" /><Relationship Type="http://schemas.openxmlformats.org/officeDocument/2006/relationships/slide" Target="/ppt/slides/slide6.xml" Id="Rf129897d685443a0" /><Relationship Type="http://schemas.openxmlformats.org/officeDocument/2006/relationships/slide" Target="/ppt/slides/slide7.xml" Id="R34e6d7afa7d84c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a11e4fde44a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5096040b44229" /><Relationship Type="http://schemas.openxmlformats.org/officeDocument/2006/relationships/theme" Target="/ppt/slideMasters/theme/theme1.xml" Id="R9a90c5cb83f346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e5096040b442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8a85434ad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aa2e1a2c74b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92f6b01cd48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968d66a45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0d8b938f84b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05526b42945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383296b514f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