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97121115dc42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8e923d39af42e3"/>
  </p:sldMasterIdLst>
  <p:sldIdLst>
    <p:sldId xmlns:r="http://schemas.openxmlformats.org/officeDocument/2006/relationships" id="256" r:id="R54cf3141c5df42eb"/>
    <p:sldId xmlns:r="http://schemas.openxmlformats.org/officeDocument/2006/relationships" id="257" r:id="R83d4bb6ac6294c48"/>
    <p:sldId xmlns:r="http://schemas.openxmlformats.org/officeDocument/2006/relationships" id="258" r:id="R7f557b9054b54d3d"/>
    <p:sldId xmlns:r="http://schemas.openxmlformats.org/officeDocument/2006/relationships" id="259" r:id="Rdac23e9030f44085"/>
    <p:sldId xmlns:r="http://schemas.openxmlformats.org/officeDocument/2006/relationships" id="260" r:id="Rd08368b151d14726"/>
    <p:sldId xmlns:r="http://schemas.openxmlformats.org/officeDocument/2006/relationships" id="261" r:id="Rf7890dcdb85b473e"/>
    <p:sldId xmlns:r="http://schemas.openxmlformats.org/officeDocument/2006/relationships" id="262" r:id="R7e1aecdede9742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e923d39af42e3" /><Relationship Type="http://schemas.openxmlformats.org/officeDocument/2006/relationships/slide" Target="/ppt/slides/slide1.xml" Id="R54cf3141c5df42eb" /><Relationship Type="http://schemas.openxmlformats.org/officeDocument/2006/relationships/slide" Target="/ppt/slides/slide2.xml" Id="R83d4bb6ac6294c48" /><Relationship Type="http://schemas.openxmlformats.org/officeDocument/2006/relationships/slide" Target="/ppt/slides/slide3.xml" Id="R7f557b9054b54d3d" /><Relationship Type="http://schemas.openxmlformats.org/officeDocument/2006/relationships/slide" Target="/ppt/slides/slide4.xml" Id="Rdac23e9030f44085" /><Relationship Type="http://schemas.openxmlformats.org/officeDocument/2006/relationships/slide" Target="/ppt/slides/slide5.xml" Id="Rd08368b151d14726" /><Relationship Type="http://schemas.openxmlformats.org/officeDocument/2006/relationships/slide" Target="/ppt/slides/slide6.xml" Id="Rf7890dcdb85b473e" /><Relationship Type="http://schemas.openxmlformats.org/officeDocument/2006/relationships/slide" Target="/ppt/slides/slide7.xml" Id="R7e1aecdede9742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5e72c00a646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3b3edd4e34618" /><Relationship Type="http://schemas.openxmlformats.org/officeDocument/2006/relationships/theme" Target="/ppt/slideMasters/theme/theme1.xml" Id="R6ead81e3f46141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13b3edd4e346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5cfa7c99c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b4987d3d446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9e007b781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aedb9833e4b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edc7d019041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87831593441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5b6fa988c40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EDLIV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25 121 715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36 848 047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LEIF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07 93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