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ac34df584f46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c1bc9fd3374407"/>
  </p:sldMasterIdLst>
  <p:sldIdLst>
    <p:sldId xmlns:r="http://schemas.openxmlformats.org/officeDocument/2006/relationships" id="256" r:id="R49eee3f73c8d43ef"/>
    <p:sldId xmlns:r="http://schemas.openxmlformats.org/officeDocument/2006/relationships" id="257" r:id="Rb89fdd55cd3c413e"/>
    <p:sldId xmlns:r="http://schemas.openxmlformats.org/officeDocument/2006/relationships" id="258" r:id="R3cc00f95ad8047af"/>
    <p:sldId xmlns:r="http://schemas.openxmlformats.org/officeDocument/2006/relationships" id="259" r:id="R50b5f71f6d4d4265"/>
    <p:sldId xmlns:r="http://schemas.openxmlformats.org/officeDocument/2006/relationships" id="260" r:id="R5bd814a59f514dc0"/>
    <p:sldId xmlns:r="http://schemas.openxmlformats.org/officeDocument/2006/relationships" id="261" r:id="R3d69c77052984f03"/>
    <p:sldId xmlns:r="http://schemas.openxmlformats.org/officeDocument/2006/relationships" id="262" r:id="Raef9df9cc4834c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1bc9fd3374407" /><Relationship Type="http://schemas.openxmlformats.org/officeDocument/2006/relationships/slide" Target="/ppt/slides/slide1.xml" Id="R49eee3f73c8d43ef" /><Relationship Type="http://schemas.openxmlformats.org/officeDocument/2006/relationships/slide" Target="/ppt/slides/slide2.xml" Id="Rb89fdd55cd3c413e" /><Relationship Type="http://schemas.openxmlformats.org/officeDocument/2006/relationships/slide" Target="/ppt/slides/slide3.xml" Id="R3cc00f95ad8047af" /><Relationship Type="http://schemas.openxmlformats.org/officeDocument/2006/relationships/slide" Target="/ppt/slides/slide4.xml" Id="R50b5f71f6d4d4265" /><Relationship Type="http://schemas.openxmlformats.org/officeDocument/2006/relationships/slide" Target="/ppt/slides/slide5.xml" Id="R5bd814a59f514dc0" /><Relationship Type="http://schemas.openxmlformats.org/officeDocument/2006/relationships/slide" Target="/ppt/slides/slide6.xml" Id="R3d69c77052984f03" /><Relationship Type="http://schemas.openxmlformats.org/officeDocument/2006/relationships/slide" Target="/ppt/slides/slide7.xml" Id="Raef9df9cc4834c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2e4858c8848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31c1c7b6b44ec4" /><Relationship Type="http://schemas.openxmlformats.org/officeDocument/2006/relationships/theme" Target="/ppt/slideMasters/theme/theme1.xml" Id="R248f8df5433d4e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31c1c7b6b4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df9c576d54e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fb8d807694a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f9d04ba9f46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d6560399242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6ed44ffe046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bff29f247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79de63cd4f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 LØVAAS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 LØVAAS HOLDING AS ble etablert [år] og holder til i Lysekloster.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504 821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587 166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LØVAAS KJETIL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Sperrevikvegen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5215 Lysekloster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989 003 321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 LØVAAS HOLDING AS</a:t>
            </a:r>
          </a:p>
        </p:txBody>
      </p:sp>
    </p:spTree>
  </p:cSld>
  <p:clrMapOvr>
    <a:masterClrMapping xmlns:a="http://schemas.openxmlformats.org/drawingml/2006/main"/>
  </p:clrMapOvr>
</p:sld>
</file>