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414a8e29a4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8c2c039da54ce9"/>
  </p:sldMasterIdLst>
  <p:sldIdLst>
    <p:sldId xmlns:r="http://schemas.openxmlformats.org/officeDocument/2006/relationships" id="256" r:id="R6eb35ba93d944d83"/>
    <p:sldId xmlns:r="http://schemas.openxmlformats.org/officeDocument/2006/relationships" id="257" r:id="R9d5b1347930f4edf"/>
    <p:sldId xmlns:r="http://schemas.openxmlformats.org/officeDocument/2006/relationships" id="258" r:id="R279f1bd978074f8a"/>
    <p:sldId xmlns:r="http://schemas.openxmlformats.org/officeDocument/2006/relationships" id="259" r:id="Rcae9cdd83e134111"/>
    <p:sldId xmlns:r="http://schemas.openxmlformats.org/officeDocument/2006/relationships" id="260" r:id="R6ca39a4066844ac7"/>
    <p:sldId xmlns:r="http://schemas.openxmlformats.org/officeDocument/2006/relationships" id="261" r:id="R9dc2e4b78b8f4edd"/>
    <p:sldId xmlns:r="http://schemas.openxmlformats.org/officeDocument/2006/relationships" id="262" r:id="Re118d9b4180149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c2c039da54ce9" /><Relationship Type="http://schemas.openxmlformats.org/officeDocument/2006/relationships/slide" Target="/ppt/slides/slide1.xml" Id="R6eb35ba93d944d83" /><Relationship Type="http://schemas.openxmlformats.org/officeDocument/2006/relationships/slide" Target="/ppt/slides/slide2.xml" Id="R9d5b1347930f4edf" /><Relationship Type="http://schemas.openxmlformats.org/officeDocument/2006/relationships/slide" Target="/ppt/slides/slide3.xml" Id="R279f1bd978074f8a" /><Relationship Type="http://schemas.openxmlformats.org/officeDocument/2006/relationships/slide" Target="/ppt/slides/slide4.xml" Id="Rcae9cdd83e134111" /><Relationship Type="http://schemas.openxmlformats.org/officeDocument/2006/relationships/slide" Target="/ppt/slides/slide5.xml" Id="R6ca39a4066844ac7" /><Relationship Type="http://schemas.openxmlformats.org/officeDocument/2006/relationships/slide" Target="/ppt/slides/slide6.xml" Id="R9dc2e4b78b8f4edd" /><Relationship Type="http://schemas.openxmlformats.org/officeDocument/2006/relationships/slide" Target="/ppt/slides/slide7.xml" Id="Re118d9b4180149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6ba3fcc2242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ee7d13d6d478a" /><Relationship Type="http://schemas.openxmlformats.org/officeDocument/2006/relationships/theme" Target="/ppt/slideMasters/theme/theme1.xml" Id="R8bd5d127d6fb4e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9ee7d13d6d47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57b2692f343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c5a08747645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dfa4b4a6840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25ea1ba4849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8165885614f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30f187cd740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61656a494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