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a98641bd4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b9ac073d34ee1"/>
  </p:sldMasterIdLst>
  <p:sldIdLst>
    <p:sldId xmlns:r="http://schemas.openxmlformats.org/officeDocument/2006/relationships" id="256" r:id="R69f6e4dc33d245a8"/>
    <p:sldId xmlns:r="http://schemas.openxmlformats.org/officeDocument/2006/relationships" id="257" r:id="Rffc11051b5ee46a5"/>
    <p:sldId xmlns:r="http://schemas.openxmlformats.org/officeDocument/2006/relationships" id="258" r:id="R33eef746939242ea"/>
    <p:sldId xmlns:r="http://schemas.openxmlformats.org/officeDocument/2006/relationships" id="259" r:id="Rb46009b4cd434fed"/>
    <p:sldId xmlns:r="http://schemas.openxmlformats.org/officeDocument/2006/relationships" id="260" r:id="Rccb387b8c9a541f7"/>
    <p:sldId xmlns:r="http://schemas.openxmlformats.org/officeDocument/2006/relationships" id="261" r:id="Rfd70d37aee3d4a61"/>
    <p:sldId xmlns:r="http://schemas.openxmlformats.org/officeDocument/2006/relationships" id="262" r:id="R8bd75bc202c6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b9ac073d34ee1" /><Relationship Type="http://schemas.openxmlformats.org/officeDocument/2006/relationships/slide" Target="/ppt/slides/slide1.xml" Id="R69f6e4dc33d245a8" /><Relationship Type="http://schemas.openxmlformats.org/officeDocument/2006/relationships/slide" Target="/ppt/slides/slide2.xml" Id="Rffc11051b5ee46a5" /><Relationship Type="http://schemas.openxmlformats.org/officeDocument/2006/relationships/slide" Target="/ppt/slides/slide3.xml" Id="R33eef746939242ea" /><Relationship Type="http://schemas.openxmlformats.org/officeDocument/2006/relationships/slide" Target="/ppt/slides/slide4.xml" Id="Rb46009b4cd434fed" /><Relationship Type="http://schemas.openxmlformats.org/officeDocument/2006/relationships/slide" Target="/ppt/slides/slide5.xml" Id="Rccb387b8c9a541f7" /><Relationship Type="http://schemas.openxmlformats.org/officeDocument/2006/relationships/slide" Target="/ppt/slides/slide6.xml" Id="Rfd70d37aee3d4a61" /><Relationship Type="http://schemas.openxmlformats.org/officeDocument/2006/relationships/slide" Target="/ppt/slides/slide7.xml" Id="R8bd75bc202c6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58aed9de4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295baf537440b" /><Relationship Type="http://schemas.openxmlformats.org/officeDocument/2006/relationships/theme" Target="/ppt/slideMasters/theme/theme1.xml" Id="R3d621f17d642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0295baf537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3539c2c48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40d116c1d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6101367cc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ddb9e2b32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c349d838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5cbc6d904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da4a950fd4e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EMARAN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EMARAN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15 512 882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15 643 930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ERDAL ANNE-MARIE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 M Erdal, Nydalen allé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40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EMARAN HOLDING AS</a:t>
            </a:r>
          </a:p>
        </p:txBody>
      </p:sp>
    </p:spTree>
  </p:cSld>
  <p:clrMapOvr>
    <a:masterClrMapping xmlns:a="http://schemas.openxmlformats.org/drawingml/2006/main"/>
  </p:clrMapOvr>
</p:sld>
</file>