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87ec4d97d047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0d209818384ea6"/>
  </p:sldMasterIdLst>
  <p:sldIdLst>
    <p:sldId xmlns:r="http://schemas.openxmlformats.org/officeDocument/2006/relationships" id="256" r:id="R7c0098af016c4a4f"/>
    <p:sldId xmlns:r="http://schemas.openxmlformats.org/officeDocument/2006/relationships" id="257" r:id="Rabb3fdc604c143c1"/>
    <p:sldId xmlns:r="http://schemas.openxmlformats.org/officeDocument/2006/relationships" id="258" r:id="R7bafcd563c53426c"/>
    <p:sldId xmlns:r="http://schemas.openxmlformats.org/officeDocument/2006/relationships" id="259" r:id="Re07209df001b4667"/>
    <p:sldId xmlns:r="http://schemas.openxmlformats.org/officeDocument/2006/relationships" id="260" r:id="R29594150cd684f86"/>
    <p:sldId xmlns:r="http://schemas.openxmlformats.org/officeDocument/2006/relationships" id="261" r:id="R3afdd57a6d434275"/>
    <p:sldId xmlns:r="http://schemas.openxmlformats.org/officeDocument/2006/relationships" id="262" r:id="Rc5a195de264f4d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0d209818384ea6" /><Relationship Type="http://schemas.openxmlformats.org/officeDocument/2006/relationships/slide" Target="/ppt/slides/slide1.xml" Id="R7c0098af016c4a4f" /><Relationship Type="http://schemas.openxmlformats.org/officeDocument/2006/relationships/slide" Target="/ppt/slides/slide2.xml" Id="Rabb3fdc604c143c1" /><Relationship Type="http://schemas.openxmlformats.org/officeDocument/2006/relationships/slide" Target="/ppt/slides/slide3.xml" Id="R7bafcd563c53426c" /><Relationship Type="http://schemas.openxmlformats.org/officeDocument/2006/relationships/slide" Target="/ppt/slides/slide4.xml" Id="Re07209df001b4667" /><Relationship Type="http://schemas.openxmlformats.org/officeDocument/2006/relationships/slide" Target="/ppt/slides/slide5.xml" Id="R29594150cd684f86" /><Relationship Type="http://schemas.openxmlformats.org/officeDocument/2006/relationships/slide" Target="/ppt/slides/slide6.xml" Id="R3afdd57a6d434275" /><Relationship Type="http://schemas.openxmlformats.org/officeDocument/2006/relationships/slide" Target="/ppt/slides/slide7.xml" Id="Rc5a195de264f4d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359dd57c344e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0a28767b14363" /><Relationship Type="http://schemas.openxmlformats.org/officeDocument/2006/relationships/theme" Target="/ppt/slideMasters/theme/theme1.xml" Id="R27e2ae1c82204c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70a28767b143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68f99abb743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9b172dc5e42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fb996319f46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ce7aeb87b40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64db3f43c40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d73560e9e4b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6a3e648944f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LJH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LJH HOLDING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110 754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85 979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155 540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14 506 057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14 528 338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UGLEM HOVDAHL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UGLEM HOVDAHL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UGLEM HOVDAHL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JØRGEN HOVDAHL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Leif Jørgen Hovdahl, Rørosgårdveien 280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7375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988 979 821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