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589ebe2fef41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263f25b0534570"/>
  </p:sldMasterIdLst>
  <p:sldIdLst>
    <p:sldId xmlns:r="http://schemas.openxmlformats.org/officeDocument/2006/relationships" id="256" r:id="R40e6fc5db3c643c0"/>
    <p:sldId xmlns:r="http://schemas.openxmlformats.org/officeDocument/2006/relationships" id="257" r:id="Raf665f3903b14413"/>
    <p:sldId xmlns:r="http://schemas.openxmlformats.org/officeDocument/2006/relationships" id="258" r:id="R92c986ae94aa4dc5"/>
    <p:sldId xmlns:r="http://schemas.openxmlformats.org/officeDocument/2006/relationships" id="259" r:id="Rb7c865b43af447e9"/>
    <p:sldId xmlns:r="http://schemas.openxmlformats.org/officeDocument/2006/relationships" id="260" r:id="R3f5143057bc14b04"/>
    <p:sldId xmlns:r="http://schemas.openxmlformats.org/officeDocument/2006/relationships" id="261" r:id="Rff8e989bb3494414"/>
    <p:sldId xmlns:r="http://schemas.openxmlformats.org/officeDocument/2006/relationships" id="262" r:id="Rd5e4336f62504a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63f25b0534570" /><Relationship Type="http://schemas.openxmlformats.org/officeDocument/2006/relationships/slide" Target="/ppt/slides/slide1.xml" Id="R40e6fc5db3c643c0" /><Relationship Type="http://schemas.openxmlformats.org/officeDocument/2006/relationships/slide" Target="/ppt/slides/slide2.xml" Id="Raf665f3903b14413" /><Relationship Type="http://schemas.openxmlformats.org/officeDocument/2006/relationships/slide" Target="/ppt/slides/slide3.xml" Id="R92c986ae94aa4dc5" /><Relationship Type="http://schemas.openxmlformats.org/officeDocument/2006/relationships/slide" Target="/ppt/slides/slide4.xml" Id="Rb7c865b43af447e9" /><Relationship Type="http://schemas.openxmlformats.org/officeDocument/2006/relationships/slide" Target="/ppt/slides/slide5.xml" Id="R3f5143057bc14b04" /><Relationship Type="http://schemas.openxmlformats.org/officeDocument/2006/relationships/slide" Target="/ppt/slides/slide6.xml" Id="Rff8e989bb3494414" /><Relationship Type="http://schemas.openxmlformats.org/officeDocument/2006/relationships/slide" Target="/ppt/slides/slide7.xml" Id="Rd5e4336f62504a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e6ed9b9754b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d1b92d04543d8" /><Relationship Type="http://schemas.openxmlformats.org/officeDocument/2006/relationships/theme" Target="/ppt/slideMasters/theme/theme1.xml" Id="R67249db245b642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ad1b92d04543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df7206f2548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03ae7fd3a42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f94dea53244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639e27f494f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45d06c4014b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954dba0b248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7d185f30246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NORDPÅ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NORDPÅ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NORDPÅ INVEST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NORDPÅ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NORDPÅ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NORDPÅ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282 900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110 765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6 276 556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6 395 242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NORDPÅ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SMINES MONICA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SMINES MONICA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NORDPÅ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Sandeveien 27C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3150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988 979 562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NORDPÅ INVEST AS</a:t>
            </a:r>
          </a:p>
        </p:txBody>
      </p:sp>
    </p:spTree>
  </p:cSld>
  <p:clrMapOvr>
    <a:masterClrMapping xmlns:a="http://schemas.openxmlformats.org/drawingml/2006/main"/>
  </p:clrMapOvr>
</p:sld>
</file>