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416cc508cb4f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6d812d15994543"/>
  </p:sldMasterIdLst>
  <p:sldIdLst>
    <p:sldId xmlns:r="http://schemas.openxmlformats.org/officeDocument/2006/relationships" id="256" r:id="Ra50512dece9b4aef"/>
    <p:sldId xmlns:r="http://schemas.openxmlformats.org/officeDocument/2006/relationships" id="257" r:id="Rd16a9fd0e87c45a6"/>
    <p:sldId xmlns:r="http://schemas.openxmlformats.org/officeDocument/2006/relationships" id="258" r:id="R0131ba62400d4cc3"/>
    <p:sldId xmlns:r="http://schemas.openxmlformats.org/officeDocument/2006/relationships" id="259" r:id="R0f0e96e8f0894132"/>
    <p:sldId xmlns:r="http://schemas.openxmlformats.org/officeDocument/2006/relationships" id="260" r:id="R26bce4f81b464fd6"/>
    <p:sldId xmlns:r="http://schemas.openxmlformats.org/officeDocument/2006/relationships" id="261" r:id="R933cbeacc60f4b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d812d15994543" /><Relationship Type="http://schemas.openxmlformats.org/officeDocument/2006/relationships/slide" Target="/ppt/slides/slide1.xml" Id="Ra50512dece9b4aef" /><Relationship Type="http://schemas.openxmlformats.org/officeDocument/2006/relationships/slide" Target="/ppt/slides/slide2.xml" Id="Rd16a9fd0e87c45a6" /><Relationship Type="http://schemas.openxmlformats.org/officeDocument/2006/relationships/slide" Target="/ppt/slides/slide3.xml" Id="R0131ba62400d4cc3" /><Relationship Type="http://schemas.openxmlformats.org/officeDocument/2006/relationships/slide" Target="/ppt/slides/slide4.xml" Id="R0f0e96e8f0894132" /><Relationship Type="http://schemas.openxmlformats.org/officeDocument/2006/relationships/slide" Target="/ppt/slides/slide5.xml" Id="R26bce4f81b464fd6" /><Relationship Type="http://schemas.openxmlformats.org/officeDocument/2006/relationships/slide" Target="/ppt/slides/slide6.xml" Id="R933cbeacc60f4b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5f5c54001e4f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302fb61a3424f" /><Relationship Type="http://schemas.openxmlformats.org/officeDocument/2006/relationships/theme" Target="/ppt/slideMasters/theme/theme1.xml" Id="R97e901ca4b3d44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6302fb61a342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ab5ee9fe642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1ca5da4d04f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f13c1f7a244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7318de4f345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8870ad5c84b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279375b0142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