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8ed60910a48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4f8cc370b4691"/>
  </p:sldMasterIdLst>
  <p:sldIdLst>
    <p:sldId xmlns:r="http://schemas.openxmlformats.org/officeDocument/2006/relationships" id="256" r:id="Rec6784be2c03427c"/>
    <p:sldId xmlns:r="http://schemas.openxmlformats.org/officeDocument/2006/relationships" id="257" r:id="R81b60158f2f248b8"/>
    <p:sldId xmlns:r="http://schemas.openxmlformats.org/officeDocument/2006/relationships" id="258" r:id="Rbead7f9af5024751"/>
    <p:sldId xmlns:r="http://schemas.openxmlformats.org/officeDocument/2006/relationships" id="259" r:id="R9fb230a6bfdb4648"/>
    <p:sldId xmlns:r="http://schemas.openxmlformats.org/officeDocument/2006/relationships" id="260" r:id="R6aa1edfa4a5e4fc3"/>
    <p:sldId xmlns:r="http://schemas.openxmlformats.org/officeDocument/2006/relationships" id="261" r:id="Rfece52f5205643a3"/>
    <p:sldId xmlns:r="http://schemas.openxmlformats.org/officeDocument/2006/relationships" id="262" r:id="Rab9b6ae2f0fc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4f8cc370b4691" /><Relationship Type="http://schemas.openxmlformats.org/officeDocument/2006/relationships/slide" Target="/ppt/slides/slide1.xml" Id="Rec6784be2c03427c" /><Relationship Type="http://schemas.openxmlformats.org/officeDocument/2006/relationships/slide" Target="/ppt/slides/slide2.xml" Id="R81b60158f2f248b8" /><Relationship Type="http://schemas.openxmlformats.org/officeDocument/2006/relationships/slide" Target="/ppt/slides/slide3.xml" Id="Rbead7f9af5024751" /><Relationship Type="http://schemas.openxmlformats.org/officeDocument/2006/relationships/slide" Target="/ppt/slides/slide4.xml" Id="R9fb230a6bfdb4648" /><Relationship Type="http://schemas.openxmlformats.org/officeDocument/2006/relationships/slide" Target="/ppt/slides/slide5.xml" Id="R6aa1edfa4a5e4fc3" /><Relationship Type="http://schemas.openxmlformats.org/officeDocument/2006/relationships/slide" Target="/ppt/slides/slide6.xml" Id="Rfece52f5205643a3" /><Relationship Type="http://schemas.openxmlformats.org/officeDocument/2006/relationships/slide" Target="/ppt/slides/slide7.xml" Id="Rab9b6ae2f0fc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f986fdf2a48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bce1e551b479c" /><Relationship Type="http://schemas.openxmlformats.org/officeDocument/2006/relationships/theme" Target="/ppt/slideMasters/theme/theme1.xml" Id="R23648c64aa4b46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bce1e551b47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aa4de73ff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d8d70701643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ddc50ee91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1e28dd4fd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971eecd254d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2a102c2794e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e61c9bef4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