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fcd4c88858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496ccf4df4326"/>
  </p:sldMasterIdLst>
  <p:sldIdLst>
    <p:sldId xmlns:r="http://schemas.openxmlformats.org/officeDocument/2006/relationships" id="256" r:id="R7cecb50860104b56"/>
    <p:sldId xmlns:r="http://schemas.openxmlformats.org/officeDocument/2006/relationships" id="257" r:id="R01b8cec289cf4e7b"/>
    <p:sldId xmlns:r="http://schemas.openxmlformats.org/officeDocument/2006/relationships" id="258" r:id="R07e9581551f5459c"/>
    <p:sldId xmlns:r="http://schemas.openxmlformats.org/officeDocument/2006/relationships" id="259" r:id="Rb65815f51e904412"/>
    <p:sldId xmlns:r="http://schemas.openxmlformats.org/officeDocument/2006/relationships" id="260" r:id="R5843006b1f184bec"/>
    <p:sldId xmlns:r="http://schemas.openxmlformats.org/officeDocument/2006/relationships" id="261" r:id="R68acf41177cc41bc"/>
    <p:sldId xmlns:r="http://schemas.openxmlformats.org/officeDocument/2006/relationships" id="262" r:id="R803a09045f664a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496ccf4df4326" /><Relationship Type="http://schemas.openxmlformats.org/officeDocument/2006/relationships/slide" Target="/ppt/slides/slide1.xml" Id="R7cecb50860104b56" /><Relationship Type="http://schemas.openxmlformats.org/officeDocument/2006/relationships/slide" Target="/ppt/slides/slide2.xml" Id="R01b8cec289cf4e7b" /><Relationship Type="http://schemas.openxmlformats.org/officeDocument/2006/relationships/slide" Target="/ppt/slides/slide3.xml" Id="R07e9581551f5459c" /><Relationship Type="http://schemas.openxmlformats.org/officeDocument/2006/relationships/slide" Target="/ppt/slides/slide4.xml" Id="Rb65815f51e904412" /><Relationship Type="http://schemas.openxmlformats.org/officeDocument/2006/relationships/slide" Target="/ppt/slides/slide5.xml" Id="R5843006b1f184bec" /><Relationship Type="http://schemas.openxmlformats.org/officeDocument/2006/relationships/slide" Target="/ppt/slides/slide6.xml" Id="R68acf41177cc41bc" /><Relationship Type="http://schemas.openxmlformats.org/officeDocument/2006/relationships/slide" Target="/ppt/slides/slide7.xml" Id="R803a09045f664a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81352b1b2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e2b3151704875" /><Relationship Type="http://schemas.openxmlformats.org/officeDocument/2006/relationships/theme" Target="/ppt/slideMasters/theme/theme1.xml" Id="Rbcedce59e71c46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e2b31517048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8f06e2d38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ec9b9739c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b9bfe42094b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c2ecb0890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61a4728284c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6fa71539d41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0740a4d8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ZURARIS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15 632 344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16 406 801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ZURARIS ELEFTHERIOS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Rødmyrjordet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ZURARIS HOLDING AS</a:t>
            </a:r>
          </a:p>
        </p:txBody>
      </p:sp>
    </p:spTree>
  </p:cSld>
  <p:clrMapOvr>
    <a:masterClrMapping xmlns:a="http://schemas.openxmlformats.org/drawingml/2006/main"/>
  </p:clrMapOvr>
</p:sld>
</file>