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66c44e21f64e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cef6210dd14931"/>
  </p:sldMasterIdLst>
  <p:sldIdLst>
    <p:sldId xmlns:r="http://schemas.openxmlformats.org/officeDocument/2006/relationships" id="256" r:id="Rd255926c13eb4551"/>
    <p:sldId xmlns:r="http://schemas.openxmlformats.org/officeDocument/2006/relationships" id="257" r:id="Ra9407b319ec145cb"/>
    <p:sldId xmlns:r="http://schemas.openxmlformats.org/officeDocument/2006/relationships" id="258" r:id="R21cccb3f0a4f40b3"/>
    <p:sldId xmlns:r="http://schemas.openxmlformats.org/officeDocument/2006/relationships" id="259" r:id="R0407c836730a49b0"/>
    <p:sldId xmlns:r="http://schemas.openxmlformats.org/officeDocument/2006/relationships" id="260" r:id="R34b1105de23840d5"/>
    <p:sldId xmlns:r="http://schemas.openxmlformats.org/officeDocument/2006/relationships" id="261" r:id="R8ebd0230465a4e66"/>
    <p:sldId xmlns:r="http://schemas.openxmlformats.org/officeDocument/2006/relationships" id="262" r:id="R4194e3fca31149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ef6210dd14931" /><Relationship Type="http://schemas.openxmlformats.org/officeDocument/2006/relationships/slide" Target="/ppt/slides/slide1.xml" Id="Rd255926c13eb4551" /><Relationship Type="http://schemas.openxmlformats.org/officeDocument/2006/relationships/slide" Target="/ppt/slides/slide2.xml" Id="Ra9407b319ec145cb" /><Relationship Type="http://schemas.openxmlformats.org/officeDocument/2006/relationships/slide" Target="/ppt/slides/slide3.xml" Id="R21cccb3f0a4f40b3" /><Relationship Type="http://schemas.openxmlformats.org/officeDocument/2006/relationships/slide" Target="/ppt/slides/slide4.xml" Id="R0407c836730a49b0" /><Relationship Type="http://schemas.openxmlformats.org/officeDocument/2006/relationships/slide" Target="/ppt/slides/slide5.xml" Id="R34b1105de23840d5" /><Relationship Type="http://schemas.openxmlformats.org/officeDocument/2006/relationships/slide" Target="/ppt/slides/slide6.xml" Id="R8ebd0230465a4e66" /><Relationship Type="http://schemas.openxmlformats.org/officeDocument/2006/relationships/slide" Target="/ppt/slides/slide7.xml" Id="R4194e3fca31149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18bddd5cd4c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6d1e0ec6d4386" /><Relationship Type="http://schemas.openxmlformats.org/officeDocument/2006/relationships/theme" Target="/ppt/slideMasters/theme/theme1.xml" Id="R9b658ace659542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66d1e0ec6d43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023d674ed43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75de349a0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249e222024e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de1ee12ab43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c67474baf42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4a9e1d04d4e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59d1380a4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