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bc4d96034345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679834a5f84a04"/>
  </p:sldMasterIdLst>
  <p:sldIdLst>
    <p:sldId xmlns:r="http://schemas.openxmlformats.org/officeDocument/2006/relationships" id="256" r:id="R573a10f935004263"/>
    <p:sldId xmlns:r="http://schemas.openxmlformats.org/officeDocument/2006/relationships" id="257" r:id="R00eaf8c5dc924cc9"/>
    <p:sldId xmlns:r="http://schemas.openxmlformats.org/officeDocument/2006/relationships" id="258" r:id="R24a51039b12240c5"/>
    <p:sldId xmlns:r="http://schemas.openxmlformats.org/officeDocument/2006/relationships" id="259" r:id="R21f7842fb6524904"/>
    <p:sldId xmlns:r="http://schemas.openxmlformats.org/officeDocument/2006/relationships" id="260" r:id="Rd43decaac0fc4e2a"/>
    <p:sldId xmlns:r="http://schemas.openxmlformats.org/officeDocument/2006/relationships" id="261" r:id="R11e20597be4a4f71"/>
    <p:sldId xmlns:r="http://schemas.openxmlformats.org/officeDocument/2006/relationships" id="262" r:id="Rc9f8e51a443447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679834a5f84a04" /><Relationship Type="http://schemas.openxmlformats.org/officeDocument/2006/relationships/slide" Target="/ppt/slides/slide1.xml" Id="R573a10f935004263" /><Relationship Type="http://schemas.openxmlformats.org/officeDocument/2006/relationships/slide" Target="/ppt/slides/slide2.xml" Id="R00eaf8c5dc924cc9" /><Relationship Type="http://schemas.openxmlformats.org/officeDocument/2006/relationships/slide" Target="/ppt/slides/slide3.xml" Id="R24a51039b12240c5" /><Relationship Type="http://schemas.openxmlformats.org/officeDocument/2006/relationships/slide" Target="/ppt/slides/slide4.xml" Id="R21f7842fb6524904" /><Relationship Type="http://schemas.openxmlformats.org/officeDocument/2006/relationships/slide" Target="/ppt/slides/slide5.xml" Id="Rd43decaac0fc4e2a" /><Relationship Type="http://schemas.openxmlformats.org/officeDocument/2006/relationships/slide" Target="/ppt/slides/slide6.xml" Id="R11e20597be4a4f71" /><Relationship Type="http://schemas.openxmlformats.org/officeDocument/2006/relationships/slide" Target="/ppt/slides/slide7.xml" Id="Rc9f8e51a443447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52eb2f69934d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d576d2af24409" /><Relationship Type="http://schemas.openxmlformats.org/officeDocument/2006/relationships/theme" Target="/ppt/slideMasters/theme/theme1.xml" Id="Re05e08e4d59a42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5d576d2af244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781b8ad2b49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5d5f9f1354f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af89799fb48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d66c3f0d64c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74660228e46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f5a98013344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befc0bc5f46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STEINRØYS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STEINRØYS INVEST AS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4 552 032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27 512 825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53 200 361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VELDE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Nordsjøvegen 155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4055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988 913 421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