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c36efe2454f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109cededde447c"/>
  </p:sldMasterIdLst>
  <p:sldIdLst>
    <p:sldId xmlns:r="http://schemas.openxmlformats.org/officeDocument/2006/relationships" id="256" r:id="R06cdac1c83a6406a"/>
    <p:sldId xmlns:r="http://schemas.openxmlformats.org/officeDocument/2006/relationships" id="257" r:id="Rc29bf44f11024cdb"/>
    <p:sldId xmlns:r="http://schemas.openxmlformats.org/officeDocument/2006/relationships" id="258" r:id="R037dcbf24abd4d6b"/>
    <p:sldId xmlns:r="http://schemas.openxmlformats.org/officeDocument/2006/relationships" id="259" r:id="R0ab5f85ba7214b8b"/>
    <p:sldId xmlns:r="http://schemas.openxmlformats.org/officeDocument/2006/relationships" id="260" r:id="R48f8488dc69d4a2a"/>
    <p:sldId xmlns:r="http://schemas.openxmlformats.org/officeDocument/2006/relationships" id="261" r:id="Rf4938aa797e64805"/>
    <p:sldId xmlns:r="http://schemas.openxmlformats.org/officeDocument/2006/relationships" id="262" r:id="R1c4e5a6c6e274b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09cededde447c" /><Relationship Type="http://schemas.openxmlformats.org/officeDocument/2006/relationships/slide" Target="/ppt/slides/slide1.xml" Id="R06cdac1c83a6406a" /><Relationship Type="http://schemas.openxmlformats.org/officeDocument/2006/relationships/slide" Target="/ppt/slides/slide2.xml" Id="Rc29bf44f11024cdb" /><Relationship Type="http://schemas.openxmlformats.org/officeDocument/2006/relationships/slide" Target="/ppt/slides/slide3.xml" Id="R037dcbf24abd4d6b" /><Relationship Type="http://schemas.openxmlformats.org/officeDocument/2006/relationships/slide" Target="/ppt/slides/slide4.xml" Id="R0ab5f85ba7214b8b" /><Relationship Type="http://schemas.openxmlformats.org/officeDocument/2006/relationships/slide" Target="/ppt/slides/slide5.xml" Id="R48f8488dc69d4a2a" /><Relationship Type="http://schemas.openxmlformats.org/officeDocument/2006/relationships/slide" Target="/ppt/slides/slide6.xml" Id="Rf4938aa797e64805" /><Relationship Type="http://schemas.openxmlformats.org/officeDocument/2006/relationships/slide" Target="/ppt/slides/slide7.xml" Id="R1c4e5a6c6e274b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fd41ae13b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67c708203412a" /><Relationship Type="http://schemas.openxmlformats.org/officeDocument/2006/relationships/theme" Target="/ppt/slideMasters/theme/theme1.xml" Id="R771df5f7e00448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67c708203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f4295c4714a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50c3a1b94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8d3c1e2a6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18ae519d6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ebe2ed061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b70768e1d4a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8ed9cb09d40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STEINRØYS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STEINRØYS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27 824 849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