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e375a5d06848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f492a274d44f11"/>
  </p:sldMasterIdLst>
  <p:sldIdLst>
    <p:sldId xmlns:r="http://schemas.openxmlformats.org/officeDocument/2006/relationships" id="256" r:id="R808bf3166afd481b"/>
    <p:sldId xmlns:r="http://schemas.openxmlformats.org/officeDocument/2006/relationships" id="257" r:id="R7c8ae9b521d0480f"/>
    <p:sldId xmlns:r="http://schemas.openxmlformats.org/officeDocument/2006/relationships" id="258" r:id="Rf2e7171dc33041a4"/>
    <p:sldId xmlns:r="http://schemas.openxmlformats.org/officeDocument/2006/relationships" id="259" r:id="R4cab7dc98f1b462d"/>
    <p:sldId xmlns:r="http://schemas.openxmlformats.org/officeDocument/2006/relationships" id="260" r:id="Rb6e8841ccc254aba"/>
    <p:sldId xmlns:r="http://schemas.openxmlformats.org/officeDocument/2006/relationships" id="261" r:id="Ra93ed1ce17714759"/>
    <p:sldId xmlns:r="http://schemas.openxmlformats.org/officeDocument/2006/relationships" id="262" r:id="R577fa4369d094b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f492a274d44f11" /><Relationship Type="http://schemas.openxmlformats.org/officeDocument/2006/relationships/slide" Target="/ppt/slides/slide1.xml" Id="R808bf3166afd481b" /><Relationship Type="http://schemas.openxmlformats.org/officeDocument/2006/relationships/slide" Target="/ppt/slides/slide2.xml" Id="R7c8ae9b521d0480f" /><Relationship Type="http://schemas.openxmlformats.org/officeDocument/2006/relationships/slide" Target="/ppt/slides/slide3.xml" Id="Rf2e7171dc33041a4" /><Relationship Type="http://schemas.openxmlformats.org/officeDocument/2006/relationships/slide" Target="/ppt/slides/slide4.xml" Id="R4cab7dc98f1b462d" /><Relationship Type="http://schemas.openxmlformats.org/officeDocument/2006/relationships/slide" Target="/ppt/slides/slide5.xml" Id="Rb6e8841ccc254aba" /><Relationship Type="http://schemas.openxmlformats.org/officeDocument/2006/relationships/slide" Target="/ppt/slides/slide6.xml" Id="Ra93ed1ce17714759" /><Relationship Type="http://schemas.openxmlformats.org/officeDocument/2006/relationships/slide" Target="/ppt/slides/slide7.xml" Id="R577fa4369d094b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c97ab5fc1745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dcf436e1e04aa9" /><Relationship Type="http://schemas.openxmlformats.org/officeDocument/2006/relationships/theme" Target="/ppt/slideMasters/theme/theme1.xml" Id="Rc0bcf0e6eed74f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dcf436e1e04a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aacdb1660045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59dd339a3746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3e76ac5e4849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8d3f59b3ab46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cc3ca384a449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953815fcfe430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1d41eb4d5a47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1 022 400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578 478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4 712 095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144 825 826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156 037 999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TORSTEIN HOKHOLT  –  98,0 %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TORSTEIN HOKHOLT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Vingolfveien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988 899 178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BRUS AS</a:t>
            </a:r>
          </a:p>
        </p:txBody>
      </p:sp>
    </p:spTree>
  </p:cSld>
  <p:clrMapOvr>
    <a:masterClrMapping xmlns:a="http://schemas.openxmlformats.org/drawingml/2006/main"/>
  </p:clrMapOvr>
</p:sld>
</file>