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1880b5e82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000044c6e4d07"/>
  </p:sldMasterIdLst>
  <p:sldIdLst>
    <p:sldId xmlns:r="http://schemas.openxmlformats.org/officeDocument/2006/relationships" id="256" r:id="R60721f5fb68c494e"/>
    <p:sldId xmlns:r="http://schemas.openxmlformats.org/officeDocument/2006/relationships" id="257" r:id="R18a5f9bba48646dc"/>
    <p:sldId xmlns:r="http://schemas.openxmlformats.org/officeDocument/2006/relationships" id="258" r:id="Re2ec34686e444234"/>
    <p:sldId xmlns:r="http://schemas.openxmlformats.org/officeDocument/2006/relationships" id="259" r:id="R5fbee4b99beb4218"/>
    <p:sldId xmlns:r="http://schemas.openxmlformats.org/officeDocument/2006/relationships" id="260" r:id="Rc504e79ea733458b"/>
    <p:sldId xmlns:r="http://schemas.openxmlformats.org/officeDocument/2006/relationships" id="261" r:id="Red28276937064bfc"/>
    <p:sldId xmlns:r="http://schemas.openxmlformats.org/officeDocument/2006/relationships" id="262" r:id="Rf27462b70fb2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000044c6e4d07" /><Relationship Type="http://schemas.openxmlformats.org/officeDocument/2006/relationships/slide" Target="/ppt/slides/slide1.xml" Id="R60721f5fb68c494e" /><Relationship Type="http://schemas.openxmlformats.org/officeDocument/2006/relationships/slide" Target="/ppt/slides/slide2.xml" Id="R18a5f9bba48646dc" /><Relationship Type="http://schemas.openxmlformats.org/officeDocument/2006/relationships/slide" Target="/ppt/slides/slide3.xml" Id="Re2ec34686e444234" /><Relationship Type="http://schemas.openxmlformats.org/officeDocument/2006/relationships/slide" Target="/ppt/slides/slide4.xml" Id="R5fbee4b99beb4218" /><Relationship Type="http://schemas.openxmlformats.org/officeDocument/2006/relationships/slide" Target="/ppt/slides/slide5.xml" Id="Rc504e79ea733458b" /><Relationship Type="http://schemas.openxmlformats.org/officeDocument/2006/relationships/slide" Target="/ppt/slides/slide6.xml" Id="Red28276937064bfc" /><Relationship Type="http://schemas.openxmlformats.org/officeDocument/2006/relationships/slide" Target="/ppt/slides/slide7.xml" Id="Rf27462b70fb2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509f0fdb8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7a5f0d024416" /><Relationship Type="http://schemas.openxmlformats.org/officeDocument/2006/relationships/theme" Target="/ppt/slideMasters/theme/theme1.xml" Id="R05d9ed8d030b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37a5f0d02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70cc68dd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2a93039d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ac95168b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c1cd5424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5d70164f6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5ccdf8d841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a6f04985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