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f786ae6e3c43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bb76cefded45fd"/>
  </p:sldMasterIdLst>
  <p:sldIdLst>
    <p:sldId xmlns:r="http://schemas.openxmlformats.org/officeDocument/2006/relationships" id="256" r:id="Rb21f81c7af2e4a19"/>
    <p:sldId xmlns:r="http://schemas.openxmlformats.org/officeDocument/2006/relationships" id="257" r:id="Rdf3fb431adea4323"/>
    <p:sldId xmlns:r="http://schemas.openxmlformats.org/officeDocument/2006/relationships" id="258" r:id="Ra78b73196ccd4778"/>
    <p:sldId xmlns:r="http://schemas.openxmlformats.org/officeDocument/2006/relationships" id="259" r:id="Refe5ab3e0d734a01"/>
    <p:sldId xmlns:r="http://schemas.openxmlformats.org/officeDocument/2006/relationships" id="260" r:id="R902add7028d44718"/>
    <p:sldId xmlns:r="http://schemas.openxmlformats.org/officeDocument/2006/relationships" id="261" r:id="Rcaf2e5a3357e4555"/>
    <p:sldId xmlns:r="http://schemas.openxmlformats.org/officeDocument/2006/relationships" id="262" r:id="R5950e3b568d744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bb76cefded45fd" /><Relationship Type="http://schemas.openxmlformats.org/officeDocument/2006/relationships/slide" Target="/ppt/slides/slide1.xml" Id="Rb21f81c7af2e4a19" /><Relationship Type="http://schemas.openxmlformats.org/officeDocument/2006/relationships/slide" Target="/ppt/slides/slide2.xml" Id="Rdf3fb431adea4323" /><Relationship Type="http://schemas.openxmlformats.org/officeDocument/2006/relationships/slide" Target="/ppt/slides/slide3.xml" Id="Ra78b73196ccd4778" /><Relationship Type="http://schemas.openxmlformats.org/officeDocument/2006/relationships/slide" Target="/ppt/slides/slide4.xml" Id="Refe5ab3e0d734a01" /><Relationship Type="http://schemas.openxmlformats.org/officeDocument/2006/relationships/slide" Target="/ppt/slides/slide5.xml" Id="R902add7028d44718" /><Relationship Type="http://schemas.openxmlformats.org/officeDocument/2006/relationships/slide" Target="/ppt/slides/slide6.xml" Id="Rcaf2e5a3357e4555" /><Relationship Type="http://schemas.openxmlformats.org/officeDocument/2006/relationships/slide" Target="/ppt/slides/slide7.xml" Id="R5950e3b568d744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1ecedf043045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12dd4678964e6c" /><Relationship Type="http://schemas.openxmlformats.org/officeDocument/2006/relationships/theme" Target="/ppt/slideMasters/theme/theme1.xml" Id="Rc4828060d8c144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12dd4678964e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54abf9582b44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10e5c3618540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ada32d3bf244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f6561faa544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ddbc66075240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d053e991704f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6ec00aade24a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KARLSEN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KARLSEN AS ble etablert [år] og holder til i Husøy I Senja.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648 283 508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−27 324 170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−23 194 426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143 994 543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BR. KARLSEN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Oskarbakken 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9389 Husøy I Senja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85 13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mail@brkarlsen.no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