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1295be09b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46539ed0649c1"/>
  </p:sldMasterIdLst>
  <p:sldIdLst>
    <p:sldId xmlns:r="http://schemas.openxmlformats.org/officeDocument/2006/relationships" id="256" r:id="Rd4c2d71311474683"/>
    <p:sldId xmlns:r="http://schemas.openxmlformats.org/officeDocument/2006/relationships" id="257" r:id="R843ea3b07fc94377"/>
    <p:sldId xmlns:r="http://schemas.openxmlformats.org/officeDocument/2006/relationships" id="258" r:id="R897d3635f9fa47ea"/>
    <p:sldId xmlns:r="http://schemas.openxmlformats.org/officeDocument/2006/relationships" id="259" r:id="Ra92a90d24d1b419e"/>
    <p:sldId xmlns:r="http://schemas.openxmlformats.org/officeDocument/2006/relationships" id="260" r:id="R27b8497fb3a44a4d"/>
    <p:sldId xmlns:r="http://schemas.openxmlformats.org/officeDocument/2006/relationships" id="261" r:id="R175b14bf3a61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46539ed0649c1" /><Relationship Type="http://schemas.openxmlformats.org/officeDocument/2006/relationships/slide" Target="/ppt/slides/slide1.xml" Id="Rd4c2d71311474683" /><Relationship Type="http://schemas.openxmlformats.org/officeDocument/2006/relationships/slide" Target="/ppt/slides/slide2.xml" Id="R843ea3b07fc94377" /><Relationship Type="http://schemas.openxmlformats.org/officeDocument/2006/relationships/slide" Target="/ppt/slides/slide3.xml" Id="R897d3635f9fa47ea" /><Relationship Type="http://schemas.openxmlformats.org/officeDocument/2006/relationships/slide" Target="/ppt/slides/slide4.xml" Id="Ra92a90d24d1b419e" /><Relationship Type="http://schemas.openxmlformats.org/officeDocument/2006/relationships/slide" Target="/ppt/slides/slide5.xml" Id="R27b8497fb3a44a4d" /><Relationship Type="http://schemas.openxmlformats.org/officeDocument/2006/relationships/slide" Target="/ppt/slides/slide6.xml" Id="R175b14bf3a61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7e77c9455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89d0f4eb1497d" /><Relationship Type="http://schemas.openxmlformats.org/officeDocument/2006/relationships/theme" Target="/ppt/slideMasters/theme/theme1.xml" Id="R03e50fa56b00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89d0f4eb1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c61a2959a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950baf932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96f6a0656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75b394171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1f0926dc0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dabe01da3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