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bd2c17db9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bac7e2d1e4801"/>
  </p:sldMasterIdLst>
  <p:sldIdLst>
    <p:sldId xmlns:r="http://schemas.openxmlformats.org/officeDocument/2006/relationships" id="256" r:id="R310953bc12c44297"/>
    <p:sldId xmlns:r="http://schemas.openxmlformats.org/officeDocument/2006/relationships" id="257" r:id="R59bd43ee38a74f48"/>
    <p:sldId xmlns:r="http://schemas.openxmlformats.org/officeDocument/2006/relationships" id="258" r:id="R818d5187bb344da5"/>
    <p:sldId xmlns:r="http://schemas.openxmlformats.org/officeDocument/2006/relationships" id="259" r:id="Rd183d701a7584f2f"/>
    <p:sldId xmlns:r="http://schemas.openxmlformats.org/officeDocument/2006/relationships" id="260" r:id="Rd47b4b8b6adf48e4"/>
    <p:sldId xmlns:r="http://schemas.openxmlformats.org/officeDocument/2006/relationships" id="261" r:id="R93cf158928974ead"/>
    <p:sldId xmlns:r="http://schemas.openxmlformats.org/officeDocument/2006/relationships" id="262" r:id="R727b61e401e7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bac7e2d1e4801" /><Relationship Type="http://schemas.openxmlformats.org/officeDocument/2006/relationships/slide" Target="/ppt/slides/slide1.xml" Id="R310953bc12c44297" /><Relationship Type="http://schemas.openxmlformats.org/officeDocument/2006/relationships/slide" Target="/ppt/slides/slide2.xml" Id="R59bd43ee38a74f48" /><Relationship Type="http://schemas.openxmlformats.org/officeDocument/2006/relationships/slide" Target="/ppt/slides/slide3.xml" Id="R818d5187bb344da5" /><Relationship Type="http://schemas.openxmlformats.org/officeDocument/2006/relationships/slide" Target="/ppt/slides/slide4.xml" Id="Rd183d701a7584f2f" /><Relationship Type="http://schemas.openxmlformats.org/officeDocument/2006/relationships/slide" Target="/ppt/slides/slide5.xml" Id="Rd47b4b8b6adf48e4" /><Relationship Type="http://schemas.openxmlformats.org/officeDocument/2006/relationships/slide" Target="/ppt/slides/slide6.xml" Id="R93cf158928974ead" /><Relationship Type="http://schemas.openxmlformats.org/officeDocument/2006/relationships/slide" Target="/ppt/slides/slide7.xml" Id="R727b61e401e7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70b40a6fa4f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3035cea994cc0" /><Relationship Type="http://schemas.openxmlformats.org/officeDocument/2006/relationships/theme" Target="/ppt/slideMasters/theme/theme1.xml" Id="R28ac4507d62e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3035cea99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a04f9a6c7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a39e415dd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9a6684aed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1716e48a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e61886cb3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3dd3208744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88a048dd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OVE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