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e064f097a694fc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a2cd8edbb3f4420"/>
  </p:sldMasterIdLst>
  <p:sldIdLst>
    <p:sldId xmlns:r="http://schemas.openxmlformats.org/officeDocument/2006/relationships" id="256" r:id="R30ae37dc56e048f8"/>
    <p:sldId xmlns:r="http://schemas.openxmlformats.org/officeDocument/2006/relationships" id="257" r:id="Raabcce3fb4fa4a20"/>
    <p:sldId xmlns:r="http://schemas.openxmlformats.org/officeDocument/2006/relationships" id="258" r:id="Ra5c68a751b65486a"/>
    <p:sldId xmlns:r="http://schemas.openxmlformats.org/officeDocument/2006/relationships" id="259" r:id="R9d77df66931d410f"/>
    <p:sldId xmlns:r="http://schemas.openxmlformats.org/officeDocument/2006/relationships" id="260" r:id="R15be20e826244f57"/>
    <p:sldId xmlns:r="http://schemas.openxmlformats.org/officeDocument/2006/relationships" id="261" r:id="Rfe1392fa77f649f6"/>
    <p:sldId xmlns:r="http://schemas.openxmlformats.org/officeDocument/2006/relationships" id="262" r:id="Rcb3ea216e7c745e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2cd8edbb3f4420" /><Relationship Type="http://schemas.openxmlformats.org/officeDocument/2006/relationships/slide" Target="/ppt/slides/slide1.xml" Id="R30ae37dc56e048f8" /><Relationship Type="http://schemas.openxmlformats.org/officeDocument/2006/relationships/slide" Target="/ppt/slides/slide2.xml" Id="Raabcce3fb4fa4a20" /><Relationship Type="http://schemas.openxmlformats.org/officeDocument/2006/relationships/slide" Target="/ppt/slides/slide3.xml" Id="Ra5c68a751b65486a" /><Relationship Type="http://schemas.openxmlformats.org/officeDocument/2006/relationships/slide" Target="/ppt/slides/slide4.xml" Id="R9d77df66931d410f" /><Relationship Type="http://schemas.openxmlformats.org/officeDocument/2006/relationships/slide" Target="/ppt/slides/slide5.xml" Id="R15be20e826244f57" /><Relationship Type="http://schemas.openxmlformats.org/officeDocument/2006/relationships/slide" Target="/ppt/slides/slide6.xml" Id="Rfe1392fa77f649f6" /><Relationship Type="http://schemas.openxmlformats.org/officeDocument/2006/relationships/slide" Target="/ppt/slides/slide7.xml" Id="Rcb3ea216e7c745e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fea86c9b644c1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20a4e2d7ad4ca6" /><Relationship Type="http://schemas.openxmlformats.org/officeDocument/2006/relationships/theme" Target="/ppt/slideMasters/theme/theme1.xml" Id="R0d29fd845bfc471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520a4e2d7ad4ca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aceb6d6503433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b518ee5c17448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0a64f457494c7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10a11c03064c5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36670d0aea424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aa165be4a5443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8c072258ae4f4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LUNCON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LUNCON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LUNCON HOLDING AS ble etablert [år] og holder til i Kvam.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LUNCON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LUNCON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LUNCON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2 687 187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−901 414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31 390 647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146 229 948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176 253 220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LUNCON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OVE STIAN LUND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LUNCON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Haugsetervegen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2642 Kvam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37 84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988 856 444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LUNCON HOLDING AS</a:t>
            </a:r>
          </a:p>
        </p:txBody>
      </p:sp>
    </p:spTree>
  </p:cSld>
  <p:clrMapOvr>
    <a:masterClrMapping xmlns:a="http://schemas.openxmlformats.org/drawingml/2006/main"/>
  </p:clrMapOvr>
</p:sld>
</file>