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5cb973b3844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e75c02c37b43f8"/>
  </p:sldMasterIdLst>
  <p:sldIdLst>
    <p:sldId xmlns:r="http://schemas.openxmlformats.org/officeDocument/2006/relationships" id="256" r:id="Rd3f7d7aaf0e54f09"/>
    <p:sldId xmlns:r="http://schemas.openxmlformats.org/officeDocument/2006/relationships" id="257" r:id="R096c450aec05455a"/>
    <p:sldId xmlns:r="http://schemas.openxmlformats.org/officeDocument/2006/relationships" id="258" r:id="Re78f0c4a055d4bf0"/>
    <p:sldId xmlns:r="http://schemas.openxmlformats.org/officeDocument/2006/relationships" id="259" r:id="R1bd04d8c23294159"/>
    <p:sldId xmlns:r="http://schemas.openxmlformats.org/officeDocument/2006/relationships" id="260" r:id="Re378392829bb42e0"/>
    <p:sldId xmlns:r="http://schemas.openxmlformats.org/officeDocument/2006/relationships" id="261" r:id="Rd340f92738bd48af"/>
    <p:sldId xmlns:r="http://schemas.openxmlformats.org/officeDocument/2006/relationships" id="262" r:id="Re1d19de8ff164b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75c02c37b43f8" /><Relationship Type="http://schemas.openxmlformats.org/officeDocument/2006/relationships/slide" Target="/ppt/slides/slide1.xml" Id="Rd3f7d7aaf0e54f09" /><Relationship Type="http://schemas.openxmlformats.org/officeDocument/2006/relationships/slide" Target="/ppt/slides/slide2.xml" Id="R096c450aec05455a" /><Relationship Type="http://schemas.openxmlformats.org/officeDocument/2006/relationships/slide" Target="/ppt/slides/slide3.xml" Id="Re78f0c4a055d4bf0" /><Relationship Type="http://schemas.openxmlformats.org/officeDocument/2006/relationships/slide" Target="/ppt/slides/slide4.xml" Id="R1bd04d8c23294159" /><Relationship Type="http://schemas.openxmlformats.org/officeDocument/2006/relationships/slide" Target="/ppt/slides/slide5.xml" Id="Re378392829bb42e0" /><Relationship Type="http://schemas.openxmlformats.org/officeDocument/2006/relationships/slide" Target="/ppt/slides/slide6.xml" Id="Rd340f92738bd48af" /><Relationship Type="http://schemas.openxmlformats.org/officeDocument/2006/relationships/slide" Target="/ppt/slides/slide7.xml" Id="Re1d19de8ff164b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a97f5f0db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9a917b614cbb" /><Relationship Type="http://schemas.openxmlformats.org/officeDocument/2006/relationships/theme" Target="/ppt/slideMasters/theme/theme1.xml" Id="Rd7fb38021ac34b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329a917b61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5b4d4650a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670250b4a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0a6c89a614d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15c1b35c0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ea6495be340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d0402bbdb4a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7964d2d47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