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601dcf12f341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2f8a0f8b0549ff"/>
  </p:sldMasterIdLst>
  <p:sldIdLst>
    <p:sldId xmlns:r="http://schemas.openxmlformats.org/officeDocument/2006/relationships" id="256" r:id="R93c7b6618e294b9c"/>
    <p:sldId xmlns:r="http://schemas.openxmlformats.org/officeDocument/2006/relationships" id="257" r:id="R843f1755df5e4a91"/>
    <p:sldId xmlns:r="http://schemas.openxmlformats.org/officeDocument/2006/relationships" id="258" r:id="R4163f48b0d6a4314"/>
    <p:sldId xmlns:r="http://schemas.openxmlformats.org/officeDocument/2006/relationships" id="259" r:id="Rc8a6e0dc16a8445c"/>
    <p:sldId xmlns:r="http://schemas.openxmlformats.org/officeDocument/2006/relationships" id="260" r:id="R13314813f55b41d6"/>
    <p:sldId xmlns:r="http://schemas.openxmlformats.org/officeDocument/2006/relationships" id="261" r:id="R67f5d22ecca24a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2f8a0f8b0549ff" /><Relationship Type="http://schemas.openxmlformats.org/officeDocument/2006/relationships/slide" Target="/ppt/slides/slide1.xml" Id="R93c7b6618e294b9c" /><Relationship Type="http://schemas.openxmlformats.org/officeDocument/2006/relationships/slide" Target="/ppt/slides/slide2.xml" Id="R843f1755df5e4a91" /><Relationship Type="http://schemas.openxmlformats.org/officeDocument/2006/relationships/slide" Target="/ppt/slides/slide3.xml" Id="R4163f48b0d6a4314" /><Relationship Type="http://schemas.openxmlformats.org/officeDocument/2006/relationships/slide" Target="/ppt/slides/slide4.xml" Id="Rc8a6e0dc16a8445c" /><Relationship Type="http://schemas.openxmlformats.org/officeDocument/2006/relationships/slide" Target="/ppt/slides/slide5.xml" Id="R13314813f55b41d6" /><Relationship Type="http://schemas.openxmlformats.org/officeDocument/2006/relationships/slide" Target="/ppt/slides/slide6.xml" Id="R67f5d22ecca24a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7cf276af7744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74ef0784a4d05" /><Relationship Type="http://schemas.openxmlformats.org/officeDocument/2006/relationships/theme" Target="/ppt/slideMasters/theme/theme1.xml" Id="R20e981a7eb4041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374ef0784a4d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8343ccf5740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dd0532a6b43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4eff06de2749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aa633ecfe40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f2f9cdb5d49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d4aa33a0643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HARKET &amp; BAKKE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Odins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1463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988 823 708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HARKET &amp; BAKKE AS</a:t>
            </a:r>
          </a:p>
        </p:txBody>
      </p:sp>
    </p:spTree>
  </p:cSld>
  <p:clrMapOvr>
    <a:masterClrMapping xmlns:a="http://schemas.openxmlformats.org/drawingml/2006/main"/>
  </p:clrMapOvr>
</p:sld>
</file>