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38c233067c9437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9ea601b393e4c7a"/>
  </p:sldMasterIdLst>
  <p:sldIdLst>
    <p:sldId xmlns:r="http://schemas.openxmlformats.org/officeDocument/2006/relationships" id="256" r:id="R64e6b3d3a44c4e96"/>
    <p:sldId xmlns:r="http://schemas.openxmlformats.org/officeDocument/2006/relationships" id="257" r:id="Rc98eabae3afd4fbd"/>
    <p:sldId xmlns:r="http://schemas.openxmlformats.org/officeDocument/2006/relationships" id="258" r:id="Rd682dbcf410146d0"/>
    <p:sldId xmlns:r="http://schemas.openxmlformats.org/officeDocument/2006/relationships" id="259" r:id="R45e837ea961e4b9a"/>
    <p:sldId xmlns:r="http://schemas.openxmlformats.org/officeDocument/2006/relationships" id="260" r:id="Rfaa510ea9ff247ad"/>
    <p:sldId xmlns:r="http://schemas.openxmlformats.org/officeDocument/2006/relationships" id="261" r:id="Rca6cbba95fc543ba"/>
    <p:sldId xmlns:r="http://schemas.openxmlformats.org/officeDocument/2006/relationships" id="262" r:id="Rb9cf051e818c40d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ea601b393e4c7a" /><Relationship Type="http://schemas.openxmlformats.org/officeDocument/2006/relationships/slide" Target="/ppt/slides/slide1.xml" Id="R64e6b3d3a44c4e96" /><Relationship Type="http://schemas.openxmlformats.org/officeDocument/2006/relationships/slide" Target="/ppt/slides/slide2.xml" Id="Rc98eabae3afd4fbd" /><Relationship Type="http://schemas.openxmlformats.org/officeDocument/2006/relationships/slide" Target="/ppt/slides/slide3.xml" Id="Rd682dbcf410146d0" /><Relationship Type="http://schemas.openxmlformats.org/officeDocument/2006/relationships/slide" Target="/ppt/slides/slide4.xml" Id="R45e837ea961e4b9a" /><Relationship Type="http://schemas.openxmlformats.org/officeDocument/2006/relationships/slide" Target="/ppt/slides/slide5.xml" Id="Rfaa510ea9ff247ad" /><Relationship Type="http://schemas.openxmlformats.org/officeDocument/2006/relationships/slide" Target="/ppt/slides/slide6.xml" Id="Rca6cbba95fc543ba" /><Relationship Type="http://schemas.openxmlformats.org/officeDocument/2006/relationships/slide" Target="/ppt/slides/slide7.xml" Id="Rb9cf051e818c40d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ddd34205844f2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e32c4940e9465e" /><Relationship Type="http://schemas.openxmlformats.org/officeDocument/2006/relationships/theme" Target="/ppt/slideMasters/theme/theme1.xml" Id="R477ce4afceba4f7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ce32c4940e9465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6300c7a5e5441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9df254f541469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413b9e94464b0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09975abe2e48f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3a4c808eb44a2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32f046664249d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5dce830a77426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YTTERØY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YTTERØY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YTTERØY HOLDING AS ble etablert [år] og holder til i Nesttun.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YTTERØY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YTTERØY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YTTERØY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−57 080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512 343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28 951 668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30 519 475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YTTERØY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REIDAR WOLLAN  –  48,0 %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HANNE WOLLAN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MARTE WOLLAN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REIDAR WOLLAN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YTTERØY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Hardangervegen 72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5224 Nesttun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988 813 621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YTTERØY HOLDING AS</a:t>
            </a:r>
          </a:p>
        </p:txBody>
      </p:sp>
    </p:spTree>
  </p:cSld>
  <p:clrMapOvr>
    <a:masterClrMapping xmlns:a="http://schemas.openxmlformats.org/drawingml/2006/main"/>
  </p:clrMapOvr>
</p:sld>
</file>