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5c56825c7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d7c9d9dac4b7d"/>
  </p:sldMasterIdLst>
  <p:sldIdLst>
    <p:sldId xmlns:r="http://schemas.openxmlformats.org/officeDocument/2006/relationships" id="256" r:id="R32daac9aa04041ba"/>
    <p:sldId xmlns:r="http://schemas.openxmlformats.org/officeDocument/2006/relationships" id="257" r:id="R91d3bb43825844db"/>
    <p:sldId xmlns:r="http://schemas.openxmlformats.org/officeDocument/2006/relationships" id="258" r:id="R23c1de721df544d7"/>
    <p:sldId xmlns:r="http://schemas.openxmlformats.org/officeDocument/2006/relationships" id="259" r:id="R9d064d27b4234a8b"/>
    <p:sldId xmlns:r="http://schemas.openxmlformats.org/officeDocument/2006/relationships" id="260" r:id="R125bd040755a4a70"/>
    <p:sldId xmlns:r="http://schemas.openxmlformats.org/officeDocument/2006/relationships" id="261" r:id="Rc0b67a5977874a9e"/>
    <p:sldId xmlns:r="http://schemas.openxmlformats.org/officeDocument/2006/relationships" id="262" r:id="R9d18282143ae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d7c9d9dac4b7d" /><Relationship Type="http://schemas.openxmlformats.org/officeDocument/2006/relationships/slide" Target="/ppt/slides/slide1.xml" Id="R32daac9aa04041ba" /><Relationship Type="http://schemas.openxmlformats.org/officeDocument/2006/relationships/slide" Target="/ppt/slides/slide2.xml" Id="R91d3bb43825844db" /><Relationship Type="http://schemas.openxmlformats.org/officeDocument/2006/relationships/slide" Target="/ppt/slides/slide3.xml" Id="R23c1de721df544d7" /><Relationship Type="http://schemas.openxmlformats.org/officeDocument/2006/relationships/slide" Target="/ppt/slides/slide4.xml" Id="R9d064d27b4234a8b" /><Relationship Type="http://schemas.openxmlformats.org/officeDocument/2006/relationships/slide" Target="/ppt/slides/slide5.xml" Id="R125bd040755a4a70" /><Relationship Type="http://schemas.openxmlformats.org/officeDocument/2006/relationships/slide" Target="/ppt/slides/slide6.xml" Id="Rc0b67a5977874a9e" /><Relationship Type="http://schemas.openxmlformats.org/officeDocument/2006/relationships/slide" Target="/ppt/slides/slide7.xml" Id="R9d18282143ae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dd6fc86e3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bc3089d54c22" /><Relationship Type="http://schemas.openxmlformats.org/officeDocument/2006/relationships/theme" Target="/ppt/slideMasters/theme/theme1.xml" Id="Rf67cbfefd789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4bc3089d5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893cfa193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260a702c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f73a3aa7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ba3782404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34a366ec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ae0cb66d8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5685f101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LEOPOLD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54 776 875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426 018 260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599 453 097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