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0c53669156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7cb4b1f4b4f7a"/>
  </p:sldMasterIdLst>
  <p:sldIdLst>
    <p:sldId xmlns:r="http://schemas.openxmlformats.org/officeDocument/2006/relationships" id="256" r:id="R93c6c01c7f664b99"/>
    <p:sldId xmlns:r="http://schemas.openxmlformats.org/officeDocument/2006/relationships" id="257" r:id="Ra42f4f532a634e28"/>
    <p:sldId xmlns:r="http://schemas.openxmlformats.org/officeDocument/2006/relationships" id="258" r:id="Ra121e798786b4c4e"/>
    <p:sldId xmlns:r="http://schemas.openxmlformats.org/officeDocument/2006/relationships" id="259" r:id="Rfc6ab0e8c21d4879"/>
    <p:sldId xmlns:r="http://schemas.openxmlformats.org/officeDocument/2006/relationships" id="260" r:id="R772d7db10cf846a9"/>
    <p:sldId xmlns:r="http://schemas.openxmlformats.org/officeDocument/2006/relationships" id="261" r:id="Rb3ec5d30399d41eb"/>
    <p:sldId xmlns:r="http://schemas.openxmlformats.org/officeDocument/2006/relationships" id="262" r:id="Rcfa5ff5b53e743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7cb4b1f4b4f7a" /><Relationship Type="http://schemas.openxmlformats.org/officeDocument/2006/relationships/slide" Target="/ppt/slides/slide1.xml" Id="R93c6c01c7f664b99" /><Relationship Type="http://schemas.openxmlformats.org/officeDocument/2006/relationships/slide" Target="/ppt/slides/slide2.xml" Id="Ra42f4f532a634e28" /><Relationship Type="http://schemas.openxmlformats.org/officeDocument/2006/relationships/slide" Target="/ppt/slides/slide3.xml" Id="Ra121e798786b4c4e" /><Relationship Type="http://schemas.openxmlformats.org/officeDocument/2006/relationships/slide" Target="/ppt/slides/slide4.xml" Id="Rfc6ab0e8c21d4879" /><Relationship Type="http://schemas.openxmlformats.org/officeDocument/2006/relationships/slide" Target="/ppt/slides/slide5.xml" Id="R772d7db10cf846a9" /><Relationship Type="http://schemas.openxmlformats.org/officeDocument/2006/relationships/slide" Target="/ppt/slides/slide6.xml" Id="Rb3ec5d30399d41eb" /><Relationship Type="http://schemas.openxmlformats.org/officeDocument/2006/relationships/slide" Target="/ppt/slides/slide7.xml" Id="Rcfa5ff5b53e743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8d9e4505a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7c208b41247c6" /><Relationship Type="http://schemas.openxmlformats.org/officeDocument/2006/relationships/theme" Target="/ppt/slideMasters/theme/theme1.xml" Id="R6cbf7a00fea349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67c208b41247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30f858399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aa29fca4c4c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66221f1c840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4f54851b642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e6563d287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17861307849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f4cde5e5e43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DRONNINGA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DRONNINGA LANDSKAP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31 699 950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2 279 238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1 862 245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4 781 741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11 197 440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MOMRAK  –  72,7 %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JØRUND SELNESAUNET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MOMRAK SELNESAUNET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post@dronninga.com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www.dronninga.com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