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2438877ab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a730397854828"/>
  </p:sldMasterIdLst>
  <p:sldIdLst>
    <p:sldId xmlns:r="http://schemas.openxmlformats.org/officeDocument/2006/relationships" id="256" r:id="R50c9883a7d6c4292"/>
    <p:sldId xmlns:r="http://schemas.openxmlformats.org/officeDocument/2006/relationships" id="257" r:id="R6e08c29c7274472a"/>
    <p:sldId xmlns:r="http://schemas.openxmlformats.org/officeDocument/2006/relationships" id="258" r:id="R8873f1d84ee34154"/>
    <p:sldId xmlns:r="http://schemas.openxmlformats.org/officeDocument/2006/relationships" id="259" r:id="R9cc146d8fee24de7"/>
    <p:sldId xmlns:r="http://schemas.openxmlformats.org/officeDocument/2006/relationships" id="260" r:id="R7999a94d34e84216"/>
    <p:sldId xmlns:r="http://schemas.openxmlformats.org/officeDocument/2006/relationships" id="261" r:id="R8667f2ddf2d440f5"/>
    <p:sldId xmlns:r="http://schemas.openxmlformats.org/officeDocument/2006/relationships" id="262" r:id="Re15071e7b204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a730397854828" /><Relationship Type="http://schemas.openxmlformats.org/officeDocument/2006/relationships/slide" Target="/ppt/slides/slide1.xml" Id="R50c9883a7d6c4292" /><Relationship Type="http://schemas.openxmlformats.org/officeDocument/2006/relationships/slide" Target="/ppt/slides/slide2.xml" Id="R6e08c29c7274472a" /><Relationship Type="http://schemas.openxmlformats.org/officeDocument/2006/relationships/slide" Target="/ppt/slides/slide3.xml" Id="R8873f1d84ee34154" /><Relationship Type="http://schemas.openxmlformats.org/officeDocument/2006/relationships/slide" Target="/ppt/slides/slide4.xml" Id="R9cc146d8fee24de7" /><Relationship Type="http://schemas.openxmlformats.org/officeDocument/2006/relationships/slide" Target="/ppt/slides/slide5.xml" Id="R7999a94d34e84216" /><Relationship Type="http://schemas.openxmlformats.org/officeDocument/2006/relationships/slide" Target="/ppt/slides/slide6.xml" Id="R8667f2ddf2d440f5" /><Relationship Type="http://schemas.openxmlformats.org/officeDocument/2006/relationships/slide" Target="/ppt/slides/slide7.xml" Id="Re15071e7b204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48ab43ff7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12b506b874e03" /><Relationship Type="http://schemas.openxmlformats.org/officeDocument/2006/relationships/theme" Target="/ppt/slideMasters/theme/theme1.xml" Id="R1a876dcbfeae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12b506b87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3d9d6099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e9616c1f4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e86452213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f9efbb38b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0347b230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0e822a344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01cdb0030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