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93f54ee8c744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13a6d5a37b44b6"/>
  </p:sldMasterIdLst>
  <p:sldIdLst>
    <p:sldId xmlns:r="http://schemas.openxmlformats.org/officeDocument/2006/relationships" id="256" r:id="Ra885284373054a15"/>
    <p:sldId xmlns:r="http://schemas.openxmlformats.org/officeDocument/2006/relationships" id="257" r:id="Re5dc0e365b7c40b5"/>
    <p:sldId xmlns:r="http://schemas.openxmlformats.org/officeDocument/2006/relationships" id="258" r:id="R50bd12068e6e4a95"/>
    <p:sldId xmlns:r="http://schemas.openxmlformats.org/officeDocument/2006/relationships" id="259" r:id="R160b96f3a54c42bb"/>
    <p:sldId xmlns:r="http://schemas.openxmlformats.org/officeDocument/2006/relationships" id="260" r:id="R8545541dd4a549b9"/>
    <p:sldId xmlns:r="http://schemas.openxmlformats.org/officeDocument/2006/relationships" id="261" r:id="R2011c4fc851d412e"/>
    <p:sldId xmlns:r="http://schemas.openxmlformats.org/officeDocument/2006/relationships" id="262" r:id="R8e4ba88dd32c40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3a6d5a37b44b6" /><Relationship Type="http://schemas.openxmlformats.org/officeDocument/2006/relationships/slide" Target="/ppt/slides/slide1.xml" Id="Ra885284373054a15" /><Relationship Type="http://schemas.openxmlformats.org/officeDocument/2006/relationships/slide" Target="/ppt/slides/slide2.xml" Id="Re5dc0e365b7c40b5" /><Relationship Type="http://schemas.openxmlformats.org/officeDocument/2006/relationships/slide" Target="/ppt/slides/slide3.xml" Id="R50bd12068e6e4a95" /><Relationship Type="http://schemas.openxmlformats.org/officeDocument/2006/relationships/slide" Target="/ppt/slides/slide4.xml" Id="R160b96f3a54c42bb" /><Relationship Type="http://schemas.openxmlformats.org/officeDocument/2006/relationships/slide" Target="/ppt/slides/slide5.xml" Id="R8545541dd4a549b9" /><Relationship Type="http://schemas.openxmlformats.org/officeDocument/2006/relationships/slide" Target="/ppt/slides/slide6.xml" Id="R2011c4fc851d412e" /><Relationship Type="http://schemas.openxmlformats.org/officeDocument/2006/relationships/slide" Target="/ppt/slides/slide7.xml" Id="R8e4ba88dd32c40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69a577cac4a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32fa129e94ddf" /><Relationship Type="http://schemas.openxmlformats.org/officeDocument/2006/relationships/theme" Target="/ppt/slideMasters/theme/theme1.xml" Id="R38fd0acd30fc44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732fa129e94d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adc8d449141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7de56e57b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5fcdc967c49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4e579cd734e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2fdb53d4048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514b6846d4c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bf66a7d444a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MØRK HANSEN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 HANSEN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10 247 023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JMC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KRISTOFFER MØRK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Mørk Hansen, Solveien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