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64b8aaad2d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bfe0723ae146fd"/>
  </p:sldMasterIdLst>
  <p:sldIdLst>
    <p:sldId xmlns:r="http://schemas.openxmlformats.org/officeDocument/2006/relationships" id="256" r:id="R13f0b43185f740b3"/>
    <p:sldId xmlns:r="http://schemas.openxmlformats.org/officeDocument/2006/relationships" id="257" r:id="R7556047ac487426d"/>
    <p:sldId xmlns:r="http://schemas.openxmlformats.org/officeDocument/2006/relationships" id="258" r:id="R25fad7dc5cbd4ac7"/>
    <p:sldId xmlns:r="http://schemas.openxmlformats.org/officeDocument/2006/relationships" id="259" r:id="R00cb80333740492c"/>
    <p:sldId xmlns:r="http://schemas.openxmlformats.org/officeDocument/2006/relationships" id="260" r:id="R101a9733fece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fe0723ae146fd" /><Relationship Type="http://schemas.openxmlformats.org/officeDocument/2006/relationships/slide" Target="/ppt/slides/slide1.xml" Id="R13f0b43185f740b3" /><Relationship Type="http://schemas.openxmlformats.org/officeDocument/2006/relationships/slide" Target="/ppt/slides/slide2.xml" Id="R7556047ac487426d" /><Relationship Type="http://schemas.openxmlformats.org/officeDocument/2006/relationships/slide" Target="/ppt/slides/slide3.xml" Id="R25fad7dc5cbd4ac7" /><Relationship Type="http://schemas.openxmlformats.org/officeDocument/2006/relationships/slide" Target="/ppt/slides/slide4.xml" Id="R00cb80333740492c" /><Relationship Type="http://schemas.openxmlformats.org/officeDocument/2006/relationships/slide" Target="/ppt/slides/slide5.xml" Id="R101a9733fece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fc04b5c0844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1817e167a487f" /><Relationship Type="http://schemas.openxmlformats.org/officeDocument/2006/relationships/theme" Target="/ppt/slideMasters/theme/theme1.xml" Id="Ra69fb6212fc2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1817e167a48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fe7b4e738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884f306fa45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194517a474e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bb2864e03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646cc46de42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NLI SØRUMSAND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SØRUMSAND VERKSTED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