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64a351732c4e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cfecc2ba24c11"/>
  </p:sldMasterIdLst>
  <p:sldIdLst>
    <p:sldId xmlns:r="http://schemas.openxmlformats.org/officeDocument/2006/relationships" id="256" r:id="R87151b6c7d0f45e3"/>
    <p:sldId xmlns:r="http://schemas.openxmlformats.org/officeDocument/2006/relationships" id="257" r:id="Rafc88751e38749dd"/>
    <p:sldId xmlns:r="http://schemas.openxmlformats.org/officeDocument/2006/relationships" id="258" r:id="R25d876ddd85e45b9"/>
    <p:sldId xmlns:r="http://schemas.openxmlformats.org/officeDocument/2006/relationships" id="259" r:id="R3aeea3c7c47c4d7b"/>
    <p:sldId xmlns:r="http://schemas.openxmlformats.org/officeDocument/2006/relationships" id="260" r:id="Rce4f87fe58954bd8"/>
    <p:sldId xmlns:r="http://schemas.openxmlformats.org/officeDocument/2006/relationships" id="261" r:id="R51e24a5f37044447"/>
    <p:sldId xmlns:r="http://schemas.openxmlformats.org/officeDocument/2006/relationships" id="262" r:id="R514e224935d1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cfecc2ba24c11" /><Relationship Type="http://schemas.openxmlformats.org/officeDocument/2006/relationships/slide" Target="/ppt/slides/slide1.xml" Id="R87151b6c7d0f45e3" /><Relationship Type="http://schemas.openxmlformats.org/officeDocument/2006/relationships/slide" Target="/ppt/slides/slide2.xml" Id="Rafc88751e38749dd" /><Relationship Type="http://schemas.openxmlformats.org/officeDocument/2006/relationships/slide" Target="/ppt/slides/slide3.xml" Id="R25d876ddd85e45b9" /><Relationship Type="http://schemas.openxmlformats.org/officeDocument/2006/relationships/slide" Target="/ppt/slides/slide4.xml" Id="R3aeea3c7c47c4d7b" /><Relationship Type="http://schemas.openxmlformats.org/officeDocument/2006/relationships/slide" Target="/ppt/slides/slide5.xml" Id="Rce4f87fe58954bd8" /><Relationship Type="http://schemas.openxmlformats.org/officeDocument/2006/relationships/slide" Target="/ppt/slides/slide6.xml" Id="R51e24a5f37044447" /><Relationship Type="http://schemas.openxmlformats.org/officeDocument/2006/relationships/slide" Target="/ppt/slides/slide7.xml" Id="R514e224935d1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de08d0a7a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f2e49206d4cb5" /><Relationship Type="http://schemas.openxmlformats.org/officeDocument/2006/relationships/theme" Target="/ppt/slideMasters/theme/theme1.xml" Id="R7a4465b65cab40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f2e49206d4c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297eb383043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e368dcbeb4e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077f3132743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45e9f7aa74e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3d66e72f048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dcc57157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4e8315ea4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 GÅRD HOLDING AS ble etablert [år] og holder til i Sokna.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11 223 340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12 267 424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ANNE HØE STRØMMEN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ESPEN STRØMMEN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