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717d16944f4c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e282d50a0c40ec"/>
  </p:sldMasterIdLst>
  <p:sldIdLst>
    <p:sldId xmlns:r="http://schemas.openxmlformats.org/officeDocument/2006/relationships" id="256" r:id="R53c2452d40c940ee"/>
    <p:sldId xmlns:r="http://schemas.openxmlformats.org/officeDocument/2006/relationships" id="257" r:id="Re330ad18072d4513"/>
    <p:sldId xmlns:r="http://schemas.openxmlformats.org/officeDocument/2006/relationships" id="258" r:id="R87c0c01b89bf4a2d"/>
    <p:sldId xmlns:r="http://schemas.openxmlformats.org/officeDocument/2006/relationships" id="259" r:id="Re55f887d416a4e89"/>
    <p:sldId xmlns:r="http://schemas.openxmlformats.org/officeDocument/2006/relationships" id="260" r:id="Rde9cf9dd0ddf4189"/>
    <p:sldId xmlns:r="http://schemas.openxmlformats.org/officeDocument/2006/relationships" id="261" r:id="R6635043225e242e4"/>
    <p:sldId xmlns:r="http://schemas.openxmlformats.org/officeDocument/2006/relationships" id="262" r:id="Ree2ed65a21f344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e282d50a0c40ec" /><Relationship Type="http://schemas.openxmlformats.org/officeDocument/2006/relationships/slide" Target="/ppt/slides/slide1.xml" Id="R53c2452d40c940ee" /><Relationship Type="http://schemas.openxmlformats.org/officeDocument/2006/relationships/slide" Target="/ppt/slides/slide2.xml" Id="Re330ad18072d4513" /><Relationship Type="http://schemas.openxmlformats.org/officeDocument/2006/relationships/slide" Target="/ppt/slides/slide3.xml" Id="R87c0c01b89bf4a2d" /><Relationship Type="http://schemas.openxmlformats.org/officeDocument/2006/relationships/slide" Target="/ppt/slides/slide4.xml" Id="Re55f887d416a4e89" /><Relationship Type="http://schemas.openxmlformats.org/officeDocument/2006/relationships/slide" Target="/ppt/slides/slide5.xml" Id="Rde9cf9dd0ddf4189" /><Relationship Type="http://schemas.openxmlformats.org/officeDocument/2006/relationships/slide" Target="/ppt/slides/slide6.xml" Id="R6635043225e242e4" /><Relationship Type="http://schemas.openxmlformats.org/officeDocument/2006/relationships/slide" Target="/ppt/slides/slide7.xml" Id="Ree2ed65a21f344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dc1659894946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25921ed204774" /><Relationship Type="http://schemas.openxmlformats.org/officeDocument/2006/relationships/theme" Target="/ppt/slideMasters/theme/theme1.xml" Id="R52e60b2661d948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b25921ed2047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bfb897dbd40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4421fc69743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0d641f56d4c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aa2a35da24f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268850f4242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f329c0de04e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59857562c4e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PACTUM GAMMA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GAMMA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6 181 000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207 599 000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218 292 000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 HENNING EIVINDSSØN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988 435 430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