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ad00b1fb4b4f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1fb289fbce49d0"/>
  </p:sldMasterIdLst>
  <p:sldIdLst>
    <p:sldId xmlns:r="http://schemas.openxmlformats.org/officeDocument/2006/relationships" id="256" r:id="R6d26767fdb2c4b2d"/>
    <p:sldId xmlns:r="http://schemas.openxmlformats.org/officeDocument/2006/relationships" id="257" r:id="Re48b5a3edf804a8c"/>
    <p:sldId xmlns:r="http://schemas.openxmlformats.org/officeDocument/2006/relationships" id="258" r:id="Rb2779c89aee1437f"/>
    <p:sldId xmlns:r="http://schemas.openxmlformats.org/officeDocument/2006/relationships" id="259" r:id="R3a4264ef566c4481"/>
    <p:sldId xmlns:r="http://schemas.openxmlformats.org/officeDocument/2006/relationships" id="260" r:id="R4a16a4d230044451"/>
    <p:sldId xmlns:r="http://schemas.openxmlformats.org/officeDocument/2006/relationships" id="261" r:id="Red930934da454d78"/>
    <p:sldId xmlns:r="http://schemas.openxmlformats.org/officeDocument/2006/relationships" id="262" r:id="R446f6a363c294a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1fb289fbce49d0" /><Relationship Type="http://schemas.openxmlformats.org/officeDocument/2006/relationships/slide" Target="/ppt/slides/slide1.xml" Id="R6d26767fdb2c4b2d" /><Relationship Type="http://schemas.openxmlformats.org/officeDocument/2006/relationships/slide" Target="/ppt/slides/slide2.xml" Id="Re48b5a3edf804a8c" /><Relationship Type="http://schemas.openxmlformats.org/officeDocument/2006/relationships/slide" Target="/ppt/slides/slide3.xml" Id="Rb2779c89aee1437f" /><Relationship Type="http://schemas.openxmlformats.org/officeDocument/2006/relationships/slide" Target="/ppt/slides/slide4.xml" Id="R3a4264ef566c4481" /><Relationship Type="http://schemas.openxmlformats.org/officeDocument/2006/relationships/slide" Target="/ppt/slides/slide5.xml" Id="R4a16a4d230044451" /><Relationship Type="http://schemas.openxmlformats.org/officeDocument/2006/relationships/slide" Target="/ppt/slides/slide6.xml" Id="Red930934da454d78" /><Relationship Type="http://schemas.openxmlformats.org/officeDocument/2006/relationships/slide" Target="/ppt/slides/slide7.xml" Id="R446f6a363c294a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51fe0243e645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a0cbd988544ed" /><Relationship Type="http://schemas.openxmlformats.org/officeDocument/2006/relationships/theme" Target="/ppt/slideMasters/theme/theme1.xml" Id="R7b10cd307a4e4b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5a0cbd988544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1fea679a145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fa56c56914f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d8b84fe9043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d1940279044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bdd73a39a43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c9915c20c4a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cb1bec5b641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GROVEN OG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GROVEN OG KARLSEN AS ble etablert [år] og holder til i Bø I Telemark.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40 675 625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4 246 081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3 154 248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13 794 590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25 530 053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GROVEN HÅKON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EIVIND SKOE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Vreimsida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3803 Bø I Telemark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988 386 421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