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6a418648146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4bad19d2714c57"/>
  </p:sldMasterIdLst>
  <p:sldIdLst>
    <p:sldId xmlns:r="http://schemas.openxmlformats.org/officeDocument/2006/relationships" id="256" r:id="R3775eff2707b4809"/>
    <p:sldId xmlns:r="http://schemas.openxmlformats.org/officeDocument/2006/relationships" id="257" r:id="R023f0462013049e8"/>
    <p:sldId xmlns:r="http://schemas.openxmlformats.org/officeDocument/2006/relationships" id="258" r:id="R49f0dc6c938f4991"/>
    <p:sldId xmlns:r="http://schemas.openxmlformats.org/officeDocument/2006/relationships" id="259" r:id="R91304d51d76c4e24"/>
    <p:sldId xmlns:r="http://schemas.openxmlformats.org/officeDocument/2006/relationships" id="260" r:id="R99c3ee37a3224e7c"/>
    <p:sldId xmlns:r="http://schemas.openxmlformats.org/officeDocument/2006/relationships" id="261" r:id="R78300197dae3441e"/>
    <p:sldId xmlns:r="http://schemas.openxmlformats.org/officeDocument/2006/relationships" id="262" r:id="R4701798426bc4b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bad19d2714c57" /><Relationship Type="http://schemas.openxmlformats.org/officeDocument/2006/relationships/slide" Target="/ppt/slides/slide1.xml" Id="R3775eff2707b4809" /><Relationship Type="http://schemas.openxmlformats.org/officeDocument/2006/relationships/slide" Target="/ppt/slides/slide2.xml" Id="R023f0462013049e8" /><Relationship Type="http://schemas.openxmlformats.org/officeDocument/2006/relationships/slide" Target="/ppt/slides/slide3.xml" Id="R49f0dc6c938f4991" /><Relationship Type="http://schemas.openxmlformats.org/officeDocument/2006/relationships/slide" Target="/ppt/slides/slide4.xml" Id="R91304d51d76c4e24" /><Relationship Type="http://schemas.openxmlformats.org/officeDocument/2006/relationships/slide" Target="/ppt/slides/slide5.xml" Id="R99c3ee37a3224e7c" /><Relationship Type="http://schemas.openxmlformats.org/officeDocument/2006/relationships/slide" Target="/ppt/slides/slide6.xml" Id="R78300197dae3441e" /><Relationship Type="http://schemas.openxmlformats.org/officeDocument/2006/relationships/slide" Target="/ppt/slides/slide7.xml" Id="R4701798426bc4b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6673f953a4b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018faf2554e81" /><Relationship Type="http://schemas.openxmlformats.org/officeDocument/2006/relationships/theme" Target="/ppt/slideMasters/theme/theme1.xml" Id="Rcf3709e7326540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1018faf255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d0f73428d46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7b551647240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e79ab71604f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0b1e7de6143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2e937196d4b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77d30bbb749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8b4923f3948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GROVEN OG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GROVEN OG KARLSEN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40 675 625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4 246 081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3 154 248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13 794 590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25 530 053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SKOE KARLSEN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GROVEN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Vreimsida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988 386 421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