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8fc168ffcf42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ad0f2268b4420d"/>
  </p:sldMasterIdLst>
  <p:sldIdLst>
    <p:sldId xmlns:r="http://schemas.openxmlformats.org/officeDocument/2006/relationships" id="256" r:id="R8854c448922e4ffd"/>
    <p:sldId xmlns:r="http://schemas.openxmlformats.org/officeDocument/2006/relationships" id="257" r:id="R2a5ce5ec4d1e4fe0"/>
    <p:sldId xmlns:r="http://schemas.openxmlformats.org/officeDocument/2006/relationships" id="258" r:id="Rbf4d9ffb3cec49a7"/>
    <p:sldId xmlns:r="http://schemas.openxmlformats.org/officeDocument/2006/relationships" id="259" r:id="R0dcd616954b244f5"/>
    <p:sldId xmlns:r="http://schemas.openxmlformats.org/officeDocument/2006/relationships" id="260" r:id="Rc59ae33d9651449f"/>
    <p:sldId xmlns:r="http://schemas.openxmlformats.org/officeDocument/2006/relationships" id="261" r:id="Ref0d4ce4a1e546a9"/>
    <p:sldId xmlns:r="http://schemas.openxmlformats.org/officeDocument/2006/relationships" id="262" r:id="R2e2304c2536d42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ad0f2268b4420d" /><Relationship Type="http://schemas.openxmlformats.org/officeDocument/2006/relationships/slide" Target="/ppt/slides/slide1.xml" Id="R8854c448922e4ffd" /><Relationship Type="http://schemas.openxmlformats.org/officeDocument/2006/relationships/slide" Target="/ppt/slides/slide2.xml" Id="R2a5ce5ec4d1e4fe0" /><Relationship Type="http://schemas.openxmlformats.org/officeDocument/2006/relationships/slide" Target="/ppt/slides/slide3.xml" Id="Rbf4d9ffb3cec49a7" /><Relationship Type="http://schemas.openxmlformats.org/officeDocument/2006/relationships/slide" Target="/ppt/slides/slide4.xml" Id="R0dcd616954b244f5" /><Relationship Type="http://schemas.openxmlformats.org/officeDocument/2006/relationships/slide" Target="/ppt/slides/slide5.xml" Id="Rc59ae33d9651449f" /><Relationship Type="http://schemas.openxmlformats.org/officeDocument/2006/relationships/slide" Target="/ppt/slides/slide6.xml" Id="Ref0d4ce4a1e546a9" /><Relationship Type="http://schemas.openxmlformats.org/officeDocument/2006/relationships/slide" Target="/ppt/slides/slide7.xml" Id="R2e2304c2536d42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ef8a1c82c942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37eb0725b4f68" /><Relationship Type="http://schemas.openxmlformats.org/officeDocument/2006/relationships/theme" Target="/ppt/slideMasters/theme/theme1.xml" Id="R27af45265f7844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737eb0725b4f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22919121945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b42707e4149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36ef7cd5641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03abb6df84e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2e2cdcba043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14642d88e42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73168848244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SOMMER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1 466 550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1 420 510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2 874 409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SOMMERFELT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2. etg. seksjon 3, Hoffsveien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988 081 981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